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969E03-1FB1-402D-97E0-B7202471992A}" type="datetimeFigureOut">
              <a:rPr lang="en-GB" smtClean="0"/>
              <a:t>11/05/2020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E42B2D-3A13-438D-84ED-D4CEC7AE8B5E}" type="slidenum">
              <a:rPr lang="en-GB" smtClean="0"/>
              <a:t>‹#›</a:t>
            </a:fld>
            <a:endParaRPr lang="en-GB"/>
          </a:p>
        </p:txBody>
      </p:sp>
    </p:spTree>
    <p:extLst>
      <p:ext uri="{BB962C8B-B14F-4D97-AF65-F5344CB8AC3E}">
        <p14:creationId xmlns:p14="http://schemas.microsoft.com/office/powerpoint/2010/main" val="13573198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D016117-324A-4901-B0BC-F6F227BE2416}" type="slidenum">
              <a:rPr lang="en-GB" smtClean="0"/>
              <a:t>1</a:t>
            </a:fld>
            <a:endParaRPr lang="en-GB"/>
          </a:p>
        </p:txBody>
      </p:sp>
    </p:spTree>
    <p:extLst>
      <p:ext uri="{BB962C8B-B14F-4D97-AF65-F5344CB8AC3E}">
        <p14:creationId xmlns:p14="http://schemas.microsoft.com/office/powerpoint/2010/main" val="20710538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DCFB6-5146-4F38-BC2C-BBF80284183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0797B53-9475-4A92-8C24-62FCBA5F0E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06DE227-B236-4B9F-9280-39413BFB887A}"/>
              </a:ext>
            </a:extLst>
          </p:cNvPr>
          <p:cNvSpPr>
            <a:spLocks noGrp="1"/>
          </p:cNvSpPr>
          <p:nvPr>
            <p:ph type="dt" sz="half" idx="10"/>
          </p:nvPr>
        </p:nvSpPr>
        <p:spPr/>
        <p:txBody>
          <a:bodyPr/>
          <a:lstStyle/>
          <a:p>
            <a:fld id="{362DCF22-F548-40F1-A7CD-DB7977C27E3E}" type="datetimeFigureOut">
              <a:rPr lang="en-GB" smtClean="0"/>
              <a:t>11/05/2020</a:t>
            </a:fld>
            <a:endParaRPr lang="en-GB"/>
          </a:p>
        </p:txBody>
      </p:sp>
      <p:sp>
        <p:nvSpPr>
          <p:cNvPr id="5" name="Footer Placeholder 4">
            <a:extLst>
              <a:ext uri="{FF2B5EF4-FFF2-40B4-BE49-F238E27FC236}">
                <a16:creationId xmlns:a16="http://schemas.microsoft.com/office/drawing/2014/main" id="{5C2179AA-F87A-4D7A-9F7F-2A51DB4B558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6AE7686-62E2-4302-8446-53CC98CC1715}"/>
              </a:ext>
            </a:extLst>
          </p:cNvPr>
          <p:cNvSpPr>
            <a:spLocks noGrp="1"/>
          </p:cNvSpPr>
          <p:nvPr>
            <p:ph type="sldNum" sz="quarter" idx="12"/>
          </p:nvPr>
        </p:nvSpPr>
        <p:spPr/>
        <p:txBody>
          <a:bodyPr/>
          <a:lstStyle/>
          <a:p>
            <a:fld id="{F6DF2131-E8A3-4C7B-AF8F-0721B6814B42}" type="slidenum">
              <a:rPr lang="en-GB" smtClean="0"/>
              <a:t>‹#›</a:t>
            </a:fld>
            <a:endParaRPr lang="en-GB"/>
          </a:p>
        </p:txBody>
      </p:sp>
    </p:spTree>
    <p:extLst>
      <p:ext uri="{BB962C8B-B14F-4D97-AF65-F5344CB8AC3E}">
        <p14:creationId xmlns:p14="http://schemas.microsoft.com/office/powerpoint/2010/main" val="1577522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EA7F0-6F71-4132-887A-3717873C5C7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4E40D1A-AB63-484E-8ACB-594A6C4DE40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959D1F7-6E0A-4CCE-B817-8BF7AF3B8129}"/>
              </a:ext>
            </a:extLst>
          </p:cNvPr>
          <p:cNvSpPr>
            <a:spLocks noGrp="1"/>
          </p:cNvSpPr>
          <p:nvPr>
            <p:ph type="dt" sz="half" idx="10"/>
          </p:nvPr>
        </p:nvSpPr>
        <p:spPr/>
        <p:txBody>
          <a:bodyPr/>
          <a:lstStyle/>
          <a:p>
            <a:fld id="{362DCF22-F548-40F1-A7CD-DB7977C27E3E}" type="datetimeFigureOut">
              <a:rPr lang="en-GB" smtClean="0"/>
              <a:t>11/05/2020</a:t>
            </a:fld>
            <a:endParaRPr lang="en-GB"/>
          </a:p>
        </p:txBody>
      </p:sp>
      <p:sp>
        <p:nvSpPr>
          <p:cNvPr id="5" name="Footer Placeholder 4">
            <a:extLst>
              <a:ext uri="{FF2B5EF4-FFF2-40B4-BE49-F238E27FC236}">
                <a16:creationId xmlns:a16="http://schemas.microsoft.com/office/drawing/2014/main" id="{28EE3BB1-F5D5-4326-B081-0D7DFBE0CC4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939DEBB-7171-41EB-96B1-27F66BFDC1A9}"/>
              </a:ext>
            </a:extLst>
          </p:cNvPr>
          <p:cNvSpPr>
            <a:spLocks noGrp="1"/>
          </p:cNvSpPr>
          <p:nvPr>
            <p:ph type="sldNum" sz="quarter" idx="12"/>
          </p:nvPr>
        </p:nvSpPr>
        <p:spPr/>
        <p:txBody>
          <a:bodyPr/>
          <a:lstStyle/>
          <a:p>
            <a:fld id="{F6DF2131-E8A3-4C7B-AF8F-0721B6814B42}" type="slidenum">
              <a:rPr lang="en-GB" smtClean="0"/>
              <a:t>‹#›</a:t>
            </a:fld>
            <a:endParaRPr lang="en-GB"/>
          </a:p>
        </p:txBody>
      </p:sp>
    </p:spTree>
    <p:extLst>
      <p:ext uri="{BB962C8B-B14F-4D97-AF65-F5344CB8AC3E}">
        <p14:creationId xmlns:p14="http://schemas.microsoft.com/office/powerpoint/2010/main" val="260734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4561CAC-6149-4012-BFD7-38D1D666488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0141223-F5F8-416C-A7F7-519C26933BC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1F2DFB-7D9C-4122-853A-460C5F9832FF}"/>
              </a:ext>
            </a:extLst>
          </p:cNvPr>
          <p:cNvSpPr>
            <a:spLocks noGrp="1"/>
          </p:cNvSpPr>
          <p:nvPr>
            <p:ph type="dt" sz="half" idx="10"/>
          </p:nvPr>
        </p:nvSpPr>
        <p:spPr/>
        <p:txBody>
          <a:bodyPr/>
          <a:lstStyle/>
          <a:p>
            <a:fld id="{362DCF22-F548-40F1-A7CD-DB7977C27E3E}" type="datetimeFigureOut">
              <a:rPr lang="en-GB" smtClean="0"/>
              <a:t>11/05/2020</a:t>
            </a:fld>
            <a:endParaRPr lang="en-GB"/>
          </a:p>
        </p:txBody>
      </p:sp>
      <p:sp>
        <p:nvSpPr>
          <p:cNvPr id="5" name="Footer Placeholder 4">
            <a:extLst>
              <a:ext uri="{FF2B5EF4-FFF2-40B4-BE49-F238E27FC236}">
                <a16:creationId xmlns:a16="http://schemas.microsoft.com/office/drawing/2014/main" id="{D9969C9A-7778-4B92-8A96-74B144D45A3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EF1FD32-CF61-4134-8B74-383E98F7D928}"/>
              </a:ext>
            </a:extLst>
          </p:cNvPr>
          <p:cNvSpPr>
            <a:spLocks noGrp="1"/>
          </p:cNvSpPr>
          <p:nvPr>
            <p:ph type="sldNum" sz="quarter" idx="12"/>
          </p:nvPr>
        </p:nvSpPr>
        <p:spPr/>
        <p:txBody>
          <a:bodyPr/>
          <a:lstStyle/>
          <a:p>
            <a:fld id="{F6DF2131-E8A3-4C7B-AF8F-0721B6814B42}" type="slidenum">
              <a:rPr lang="en-GB" smtClean="0"/>
              <a:t>‹#›</a:t>
            </a:fld>
            <a:endParaRPr lang="en-GB"/>
          </a:p>
        </p:txBody>
      </p:sp>
    </p:spTree>
    <p:extLst>
      <p:ext uri="{BB962C8B-B14F-4D97-AF65-F5344CB8AC3E}">
        <p14:creationId xmlns:p14="http://schemas.microsoft.com/office/powerpoint/2010/main" val="3088116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74C50-6493-4C2F-9D1E-9E0178EF538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C3626A8-2BB9-4180-B186-5615796F2EC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1275FE4-3AE9-4A73-9934-1818F0606518}"/>
              </a:ext>
            </a:extLst>
          </p:cNvPr>
          <p:cNvSpPr>
            <a:spLocks noGrp="1"/>
          </p:cNvSpPr>
          <p:nvPr>
            <p:ph type="dt" sz="half" idx="10"/>
          </p:nvPr>
        </p:nvSpPr>
        <p:spPr/>
        <p:txBody>
          <a:bodyPr/>
          <a:lstStyle/>
          <a:p>
            <a:fld id="{362DCF22-F548-40F1-A7CD-DB7977C27E3E}" type="datetimeFigureOut">
              <a:rPr lang="en-GB" smtClean="0"/>
              <a:t>11/05/2020</a:t>
            </a:fld>
            <a:endParaRPr lang="en-GB"/>
          </a:p>
        </p:txBody>
      </p:sp>
      <p:sp>
        <p:nvSpPr>
          <p:cNvPr id="5" name="Footer Placeholder 4">
            <a:extLst>
              <a:ext uri="{FF2B5EF4-FFF2-40B4-BE49-F238E27FC236}">
                <a16:creationId xmlns:a16="http://schemas.microsoft.com/office/drawing/2014/main" id="{8955EE1E-28B1-48FD-8475-BF673FCE514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72FAB0-5F84-4EBE-A8DC-121CF716DA4D}"/>
              </a:ext>
            </a:extLst>
          </p:cNvPr>
          <p:cNvSpPr>
            <a:spLocks noGrp="1"/>
          </p:cNvSpPr>
          <p:nvPr>
            <p:ph type="sldNum" sz="quarter" idx="12"/>
          </p:nvPr>
        </p:nvSpPr>
        <p:spPr/>
        <p:txBody>
          <a:bodyPr/>
          <a:lstStyle/>
          <a:p>
            <a:fld id="{F6DF2131-E8A3-4C7B-AF8F-0721B6814B42}" type="slidenum">
              <a:rPr lang="en-GB" smtClean="0"/>
              <a:t>‹#›</a:t>
            </a:fld>
            <a:endParaRPr lang="en-GB"/>
          </a:p>
        </p:txBody>
      </p:sp>
    </p:spTree>
    <p:extLst>
      <p:ext uri="{BB962C8B-B14F-4D97-AF65-F5344CB8AC3E}">
        <p14:creationId xmlns:p14="http://schemas.microsoft.com/office/powerpoint/2010/main" val="3861600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084FA-6C18-4C76-91F7-232370FABF5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A9C2BBD-B192-4C4F-B966-925FFE6E162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500D99D-1B93-4938-B65A-42D789894E32}"/>
              </a:ext>
            </a:extLst>
          </p:cNvPr>
          <p:cNvSpPr>
            <a:spLocks noGrp="1"/>
          </p:cNvSpPr>
          <p:nvPr>
            <p:ph type="dt" sz="half" idx="10"/>
          </p:nvPr>
        </p:nvSpPr>
        <p:spPr/>
        <p:txBody>
          <a:bodyPr/>
          <a:lstStyle/>
          <a:p>
            <a:fld id="{362DCF22-F548-40F1-A7CD-DB7977C27E3E}" type="datetimeFigureOut">
              <a:rPr lang="en-GB" smtClean="0"/>
              <a:t>11/05/2020</a:t>
            </a:fld>
            <a:endParaRPr lang="en-GB"/>
          </a:p>
        </p:txBody>
      </p:sp>
      <p:sp>
        <p:nvSpPr>
          <p:cNvPr id="5" name="Footer Placeholder 4">
            <a:extLst>
              <a:ext uri="{FF2B5EF4-FFF2-40B4-BE49-F238E27FC236}">
                <a16:creationId xmlns:a16="http://schemas.microsoft.com/office/drawing/2014/main" id="{6621F846-D07E-4E8B-BE06-7A16C9BA916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3BECFB2-A8B9-4866-A9A5-1C4A084E3C64}"/>
              </a:ext>
            </a:extLst>
          </p:cNvPr>
          <p:cNvSpPr>
            <a:spLocks noGrp="1"/>
          </p:cNvSpPr>
          <p:nvPr>
            <p:ph type="sldNum" sz="quarter" idx="12"/>
          </p:nvPr>
        </p:nvSpPr>
        <p:spPr/>
        <p:txBody>
          <a:bodyPr/>
          <a:lstStyle/>
          <a:p>
            <a:fld id="{F6DF2131-E8A3-4C7B-AF8F-0721B6814B42}" type="slidenum">
              <a:rPr lang="en-GB" smtClean="0"/>
              <a:t>‹#›</a:t>
            </a:fld>
            <a:endParaRPr lang="en-GB"/>
          </a:p>
        </p:txBody>
      </p:sp>
    </p:spTree>
    <p:extLst>
      <p:ext uri="{BB962C8B-B14F-4D97-AF65-F5344CB8AC3E}">
        <p14:creationId xmlns:p14="http://schemas.microsoft.com/office/powerpoint/2010/main" val="2438260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7153A-CC6C-454E-AC71-9890A9CBDCF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195B65C-8445-4E5B-B71B-54348291F2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872ADBA-383F-40D3-87A5-1BF2D191F4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6C97FD5-F991-4758-93BC-BA889112CFED}"/>
              </a:ext>
            </a:extLst>
          </p:cNvPr>
          <p:cNvSpPr>
            <a:spLocks noGrp="1"/>
          </p:cNvSpPr>
          <p:nvPr>
            <p:ph type="dt" sz="half" idx="10"/>
          </p:nvPr>
        </p:nvSpPr>
        <p:spPr/>
        <p:txBody>
          <a:bodyPr/>
          <a:lstStyle/>
          <a:p>
            <a:fld id="{362DCF22-F548-40F1-A7CD-DB7977C27E3E}" type="datetimeFigureOut">
              <a:rPr lang="en-GB" smtClean="0"/>
              <a:t>11/05/2020</a:t>
            </a:fld>
            <a:endParaRPr lang="en-GB"/>
          </a:p>
        </p:txBody>
      </p:sp>
      <p:sp>
        <p:nvSpPr>
          <p:cNvPr id="6" name="Footer Placeholder 5">
            <a:extLst>
              <a:ext uri="{FF2B5EF4-FFF2-40B4-BE49-F238E27FC236}">
                <a16:creationId xmlns:a16="http://schemas.microsoft.com/office/drawing/2014/main" id="{33B943FD-3575-41B5-99CD-AF1944CF97C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99B6BF0-43A2-4CDA-B773-3802A7B9065F}"/>
              </a:ext>
            </a:extLst>
          </p:cNvPr>
          <p:cNvSpPr>
            <a:spLocks noGrp="1"/>
          </p:cNvSpPr>
          <p:nvPr>
            <p:ph type="sldNum" sz="quarter" idx="12"/>
          </p:nvPr>
        </p:nvSpPr>
        <p:spPr/>
        <p:txBody>
          <a:bodyPr/>
          <a:lstStyle/>
          <a:p>
            <a:fld id="{F6DF2131-E8A3-4C7B-AF8F-0721B6814B42}" type="slidenum">
              <a:rPr lang="en-GB" smtClean="0"/>
              <a:t>‹#›</a:t>
            </a:fld>
            <a:endParaRPr lang="en-GB"/>
          </a:p>
        </p:txBody>
      </p:sp>
    </p:spTree>
    <p:extLst>
      <p:ext uri="{BB962C8B-B14F-4D97-AF65-F5344CB8AC3E}">
        <p14:creationId xmlns:p14="http://schemas.microsoft.com/office/powerpoint/2010/main" val="1191371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38CAA-3473-4613-8BFD-33214F74B24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8B1D7D3-871E-4634-9922-7D33EB4C1E9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C9E050C-410B-49EC-8F1A-3BFC6B97D4A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1B80090-5676-4BA5-B955-121C3101541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BCD157A-C519-475C-A952-F5C90733C67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D4AB034-59ED-4695-BFF2-5E3AF45E332C}"/>
              </a:ext>
            </a:extLst>
          </p:cNvPr>
          <p:cNvSpPr>
            <a:spLocks noGrp="1"/>
          </p:cNvSpPr>
          <p:nvPr>
            <p:ph type="dt" sz="half" idx="10"/>
          </p:nvPr>
        </p:nvSpPr>
        <p:spPr/>
        <p:txBody>
          <a:bodyPr/>
          <a:lstStyle/>
          <a:p>
            <a:fld id="{362DCF22-F548-40F1-A7CD-DB7977C27E3E}" type="datetimeFigureOut">
              <a:rPr lang="en-GB" smtClean="0"/>
              <a:t>11/05/2020</a:t>
            </a:fld>
            <a:endParaRPr lang="en-GB"/>
          </a:p>
        </p:txBody>
      </p:sp>
      <p:sp>
        <p:nvSpPr>
          <p:cNvPr id="8" name="Footer Placeholder 7">
            <a:extLst>
              <a:ext uri="{FF2B5EF4-FFF2-40B4-BE49-F238E27FC236}">
                <a16:creationId xmlns:a16="http://schemas.microsoft.com/office/drawing/2014/main" id="{73C78562-0143-4D7D-B2F3-DACF700B8EA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B2227A9-750B-41EF-BA67-7B86ED939E89}"/>
              </a:ext>
            </a:extLst>
          </p:cNvPr>
          <p:cNvSpPr>
            <a:spLocks noGrp="1"/>
          </p:cNvSpPr>
          <p:nvPr>
            <p:ph type="sldNum" sz="quarter" idx="12"/>
          </p:nvPr>
        </p:nvSpPr>
        <p:spPr/>
        <p:txBody>
          <a:bodyPr/>
          <a:lstStyle/>
          <a:p>
            <a:fld id="{F6DF2131-E8A3-4C7B-AF8F-0721B6814B42}" type="slidenum">
              <a:rPr lang="en-GB" smtClean="0"/>
              <a:t>‹#›</a:t>
            </a:fld>
            <a:endParaRPr lang="en-GB"/>
          </a:p>
        </p:txBody>
      </p:sp>
    </p:spTree>
    <p:extLst>
      <p:ext uri="{BB962C8B-B14F-4D97-AF65-F5344CB8AC3E}">
        <p14:creationId xmlns:p14="http://schemas.microsoft.com/office/powerpoint/2010/main" val="2290468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3F547-9CD5-47D5-A38C-908B8BAECB1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174B2F9-2B55-435D-9EA1-47BDA0288249}"/>
              </a:ext>
            </a:extLst>
          </p:cNvPr>
          <p:cNvSpPr>
            <a:spLocks noGrp="1"/>
          </p:cNvSpPr>
          <p:nvPr>
            <p:ph type="dt" sz="half" idx="10"/>
          </p:nvPr>
        </p:nvSpPr>
        <p:spPr/>
        <p:txBody>
          <a:bodyPr/>
          <a:lstStyle/>
          <a:p>
            <a:fld id="{362DCF22-F548-40F1-A7CD-DB7977C27E3E}" type="datetimeFigureOut">
              <a:rPr lang="en-GB" smtClean="0"/>
              <a:t>11/05/2020</a:t>
            </a:fld>
            <a:endParaRPr lang="en-GB"/>
          </a:p>
        </p:txBody>
      </p:sp>
      <p:sp>
        <p:nvSpPr>
          <p:cNvPr id="4" name="Footer Placeholder 3">
            <a:extLst>
              <a:ext uri="{FF2B5EF4-FFF2-40B4-BE49-F238E27FC236}">
                <a16:creationId xmlns:a16="http://schemas.microsoft.com/office/drawing/2014/main" id="{6CD444AC-A273-4C3B-AF72-111199B621D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395528C-086B-4FE5-9FB7-E857CE1DAB9A}"/>
              </a:ext>
            </a:extLst>
          </p:cNvPr>
          <p:cNvSpPr>
            <a:spLocks noGrp="1"/>
          </p:cNvSpPr>
          <p:nvPr>
            <p:ph type="sldNum" sz="quarter" idx="12"/>
          </p:nvPr>
        </p:nvSpPr>
        <p:spPr/>
        <p:txBody>
          <a:bodyPr/>
          <a:lstStyle/>
          <a:p>
            <a:fld id="{F6DF2131-E8A3-4C7B-AF8F-0721B6814B42}" type="slidenum">
              <a:rPr lang="en-GB" smtClean="0"/>
              <a:t>‹#›</a:t>
            </a:fld>
            <a:endParaRPr lang="en-GB"/>
          </a:p>
        </p:txBody>
      </p:sp>
    </p:spTree>
    <p:extLst>
      <p:ext uri="{BB962C8B-B14F-4D97-AF65-F5344CB8AC3E}">
        <p14:creationId xmlns:p14="http://schemas.microsoft.com/office/powerpoint/2010/main" val="1610341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257BB2-1CCD-4DC2-8D1D-604332ADC3BE}"/>
              </a:ext>
            </a:extLst>
          </p:cNvPr>
          <p:cNvSpPr>
            <a:spLocks noGrp="1"/>
          </p:cNvSpPr>
          <p:nvPr>
            <p:ph type="dt" sz="half" idx="10"/>
          </p:nvPr>
        </p:nvSpPr>
        <p:spPr/>
        <p:txBody>
          <a:bodyPr/>
          <a:lstStyle/>
          <a:p>
            <a:fld id="{362DCF22-F548-40F1-A7CD-DB7977C27E3E}" type="datetimeFigureOut">
              <a:rPr lang="en-GB" smtClean="0"/>
              <a:t>11/05/2020</a:t>
            </a:fld>
            <a:endParaRPr lang="en-GB"/>
          </a:p>
        </p:txBody>
      </p:sp>
      <p:sp>
        <p:nvSpPr>
          <p:cNvPr id="3" name="Footer Placeholder 2">
            <a:extLst>
              <a:ext uri="{FF2B5EF4-FFF2-40B4-BE49-F238E27FC236}">
                <a16:creationId xmlns:a16="http://schemas.microsoft.com/office/drawing/2014/main" id="{C8E58C3B-E567-41F3-8C51-20BB241FB91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2F709C0-CAF1-4608-B312-D6BF29A3D47E}"/>
              </a:ext>
            </a:extLst>
          </p:cNvPr>
          <p:cNvSpPr>
            <a:spLocks noGrp="1"/>
          </p:cNvSpPr>
          <p:nvPr>
            <p:ph type="sldNum" sz="quarter" idx="12"/>
          </p:nvPr>
        </p:nvSpPr>
        <p:spPr/>
        <p:txBody>
          <a:bodyPr/>
          <a:lstStyle/>
          <a:p>
            <a:fld id="{F6DF2131-E8A3-4C7B-AF8F-0721B6814B42}" type="slidenum">
              <a:rPr lang="en-GB" smtClean="0"/>
              <a:t>‹#›</a:t>
            </a:fld>
            <a:endParaRPr lang="en-GB"/>
          </a:p>
        </p:txBody>
      </p:sp>
    </p:spTree>
    <p:extLst>
      <p:ext uri="{BB962C8B-B14F-4D97-AF65-F5344CB8AC3E}">
        <p14:creationId xmlns:p14="http://schemas.microsoft.com/office/powerpoint/2010/main" val="3077857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33FA4-9FA5-4B82-80E9-E95F89AA77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60A66C7-DE4F-46FF-86B3-E7483F1F00E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F256387-5D2E-475D-8E96-0FBA6F4256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74BDDB-5D45-4D6A-9D54-F487F70B9F6F}"/>
              </a:ext>
            </a:extLst>
          </p:cNvPr>
          <p:cNvSpPr>
            <a:spLocks noGrp="1"/>
          </p:cNvSpPr>
          <p:nvPr>
            <p:ph type="dt" sz="half" idx="10"/>
          </p:nvPr>
        </p:nvSpPr>
        <p:spPr/>
        <p:txBody>
          <a:bodyPr/>
          <a:lstStyle/>
          <a:p>
            <a:fld id="{362DCF22-F548-40F1-A7CD-DB7977C27E3E}" type="datetimeFigureOut">
              <a:rPr lang="en-GB" smtClean="0"/>
              <a:t>11/05/2020</a:t>
            </a:fld>
            <a:endParaRPr lang="en-GB"/>
          </a:p>
        </p:txBody>
      </p:sp>
      <p:sp>
        <p:nvSpPr>
          <p:cNvPr id="6" name="Footer Placeholder 5">
            <a:extLst>
              <a:ext uri="{FF2B5EF4-FFF2-40B4-BE49-F238E27FC236}">
                <a16:creationId xmlns:a16="http://schemas.microsoft.com/office/drawing/2014/main" id="{B7AF9CA6-0FCE-493E-8B34-8823D974348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537C14A-98C5-49D9-82AF-4A582770723C}"/>
              </a:ext>
            </a:extLst>
          </p:cNvPr>
          <p:cNvSpPr>
            <a:spLocks noGrp="1"/>
          </p:cNvSpPr>
          <p:nvPr>
            <p:ph type="sldNum" sz="quarter" idx="12"/>
          </p:nvPr>
        </p:nvSpPr>
        <p:spPr/>
        <p:txBody>
          <a:bodyPr/>
          <a:lstStyle/>
          <a:p>
            <a:fld id="{F6DF2131-E8A3-4C7B-AF8F-0721B6814B42}" type="slidenum">
              <a:rPr lang="en-GB" smtClean="0"/>
              <a:t>‹#›</a:t>
            </a:fld>
            <a:endParaRPr lang="en-GB"/>
          </a:p>
        </p:txBody>
      </p:sp>
    </p:spTree>
    <p:extLst>
      <p:ext uri="{BB962C8B-B14F-4D97-AF65-F5344CB8AC3E}">
        <p14:creationId xmlns:p14="http://schemas.microsoft.com/office/powerpoint/2010/main" val="4013291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FEBC0-B417-4DE7-B4B5-FDE0C951B5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3DA3265-0319-40E9-92D9-35294B4BCF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DA6ABA0-092D-4617-9B69-A0CD99B010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8FEEB2-61C0-4FB3-A236-E98212D2EC58}"/>
              </a:ext>
            </a:extLst>
          </p:cNvPr>
          <p:cNvSpPr>
            <a:spLocks noGrp="1"/>
          </p:cNvSpPr>
          <p:nvPr>
            <p:ph type="dt" sz="half" idx="10"/>
          </p:nvPr>
        </p:nvSpPr>
        <p:spPr/>
        <p:txBody>
          <a:bodyPr/>
          <a:lstStyle/>
          <a:p>
            <a:fld id="{362DCF22-F548-40F1-A7CD-DB7977C27E3E}" type="datetimeFigureOut">
              <a:rPr lang="en-GB" smtClean="0"/>
              <a:t>11/05/2020</a:t>
            </a:fld>
            <a:endParaRPr lang="en-GB"/>
          </a:p>
        </p:txBody>
      </p:sp>
      <p:sp>
        <p:nvSpPr>
          <p:cNvPr id="6" name="Footer Placeholder 5">
            <a:extLst>
              <a:ext uri="{FF2B5EF4-FFF2-40B4-BE49-F238E27FC236}">
                <a16:creationId xmlns:a16="http://schemas.microsoft.com/office/drawing/2014/main" id="{7E4E02A7-E5AE-44E5-8CA2-FDC4DDA0B92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2EF98C5-907D-4FD3-B181-061054A174FE}"/>
              </a:ext>
            </a:extLst>
          </p:cNvPr>
          <p:cNvSpPr>
            <a:spLocks noGrp="1"/>
          </p:cNvSpPr>
          <p:nvPr>
            <p:ph type="sldNum" sz="quarter" idx="12"/>
          </p:nvPr>
        </p:nvSpPr>
        <p:spPr/>
        <p:txBody>
          <a:bodyPr/>
          <a:lstStyle/>
          <a:p>
            <a:fld id="{F6DF2131-E8A3-4C7B-AF8F-0721B6814B42}" type="slidenum">
              <a:rPr lang="en-GB" smtClean="0"/>
              <a:t>‹#›</a:t>
            </a:fld>
            <a:endParaRPr lang="en-GB"/>
          </a:p>
        </p:txBody>
      </p:sp>
    </p:spTree>
    <p:extLst>
      <p:ext uri="{BB962C8B-B14F-4D97-AF65-F5344CB8AC3E}">
        <p14:creationId xmlns:p14="http://schemas.microsoft.com/office/powerpoint/2010/main" val="3022796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239EE3-214D-4679-95C6-B0A1E7FA03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5AF1216-D769-41DB-BA3A-CE644EC34D5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7C5FDE-D42C-4406-8CF0-492C821E37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2DCF22-F548-40F1-A7CD-DB7977C27E3E}" type="datetimeFigureOut">
              <a:rPr lang="en-GB" smtClean="0"/>
              <a:t>11/05/2020</a:t>
            </a:fld>
            <a:endParaRPr lang="en-GB"/>
          </a:p>
        </p:txBody>
      </p:sp>
      <p:sp>
        <p:nvSpPr>
          <p:cNvPr id="5" name="Footer Placeholder 4">
            <a:extLst>
              <a:ext uri="{FF2B5EF4-FFF2-40B4-BE49-F238E27FC236}">
                <a16:creationId xmlns:a16="http://schemas.microsoft.com/office/drawing/2014/main" id="{D3CD09BC-2345-429D-9433-469C29AC5D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5038EA5-06DC-4A3B-B465-55A3E2973E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DF2131-E8A3-4C7B-AF8F-0721B6814B42}" type="slidenum">
              <a:rPr lang="en-GB" smtClean="0"/>
              <a:t>‹#›</a:t>
            </a:fld>
            <a:endParaRPr lang="en-GB"/>
          </a:p>
        </p:txBody>
      </p:sp>
    </p:spTree>
    <p:extLst>
      <p:ext uri="{BB962C8B-B14F-4D97-AF65-F5344CB8AC3E}">
        <p14:creationId xmlns:p14="http://schemas.microsoft.com/office/powerpoint/2010/main" val="35838467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7B54C71-D85D-4FF9-B4AD-FAC90968B59C}"/>
              </a:ext>
            </a:extLst>
          </p:cNvPr>
          <p:cNvSpPr/>
          <p:nvPr/>
        </p:nvSpPr>
        <p:spPr>
          <a:xfrm>
            <a:off x="8371155" y="125856"/>
            <a:ext cx="3577703" cy="3908762"/>
          </a:xfrm>
          <a:prstGeom prst="rect">
            <a:avLst/>
          </a:prstGeom>
          <a:ln w="19050">
            <a:solidFill>
              <a:schemeClr val="tx1"/>
            </a:solidFill>
          </a:ln>
        </p:spPr>
        <p:txBody>
          <a:bodyPr wrap="square">
            <a:spAutoFit/>
          </a:bodyPr>
          <a:lstStyle/>
          <a:p>
            <a:r>
              <a:rPr lang="en-US" sz="1400" b="1" u="sng" dirty="0"/>
              <a:t>Evolution </a:t>
            </a:r>
          </a:p>
          <a:p>
            <a:r>
              <a:rPr lang="en-US" sz="1300" dirty="0"/>
              <a:t>Adaptation can lead to evolution if the environment changes. Animals and plants with variations that are best suited survive in greater numbers to reproduce and pass their characteristics on to their young. This is natural selection. Over time these inherited characteristics become more dominant within the population. </a:t>
            </a:r>
          </a:p>
          <a:p>
            <a:endParaRPr lang="en-US" sz="1300" dirty="0"/>
          </a:p>
          <a:p>
            <a:endParaRPr lang="en-US" sz="1300" dirty="0"/>
          </a:p>
          <a:p>
            <a:endParaRPr lang="en-US" sz="1300" dirty="0"/>
          </a:p>
          <a:p>
            <a:endParaRPr lang="en-US" sz="1300" dirty="0"/>
          </a:p>
          <a:p>
            <a:endParaRPr lang="en-US" sz="1300" dirty="0"/>
          </a:p>
          <a:p>
            <a:endParaRPr lang="en-US" sz="1300" dirty="0"/>
          </a:p>
          <a:p>
            <a:endParaRPr lang="en-US" sz="1300" dirty="0"/>
          </a:p>
          <a:p>
            <a:endParaRPr lang="en-US" sz="1300" dirty="0"/>
          </a:p>
          <a:p>
            <a:endParaRPr lang="en-US" sz="1300" dirty="0"/>
          </a:p>
          <a:p>
            <a:endParaRPr lang="en-US" sz="1300" dirty="0"/>
          </a:p>
        </p:txBody>
      </p:sp>
      <p:sp>
        <p:nvSpPr>
          <p:cNvPr id="19" name="TextBox 18">
            <a:extLst>
              <a:ext uri="{FF2B5EF4-FFF2-40B4-BE49-F238E27FC236}">
                <a16:creationId xmlns:a16="http://schemas.microsoft.com/office/drawing/2014/main" id="{69F72749-A598-4B42-90AC-FABE5248191B}"/>
              </a:ext>
            </a:extLst>
          </p:cNvPr>
          <p:cNvSpPr txBox="1"/>
          <p:nvPr/>
        </p:nvSpPr>
        <p:spPr>
          <a:xfrm>
            <a:off x="8382000" y="4229100"/>
            <a:ext cx="3663428" cy="2462213"/>
          </a:xfrm>
          <a:prstGeom prst="rect">
            <a:avLst/>
          </a:prstGeom>
          <a:noFill/>
          <a:ln w="19050">
            <a:solidFill>
              <a:schemeClr val="tx1"/>
            </a:solidFill>
          </a:ln>
        </p:spPr>
        <p:txBody>
          <a:bodyPr wrap="square" rtlCol="0">
            <a:spAutoFit/>
          </a:bodyPr>
          <a:lstStyle/>
          <a:p>
            <a:r>
              <a:rPr lang="en-GB" sz="1400" b="1" u="sng" dirty="0"/>
              <a:t>Fossils</a:t>
            </a:r>
          </a:p>
          <a:p>
            <a:endParaRPr lang="en-GB" sz="1400" b="1" u="sng" dirty="0"/>
          </a:p>
          <a:p>
            <a:endParaRPr lang="en-GB" sz="1400" b="1" u="sng" dirty="0"/>
          </a:p>
          <a:p>
            <a:endParaRPr lang="en-GB" sz="1400" b="1" u="sng" dirty="0"/>
          </a:p>
          <a:p>
            <a:endParaRPr lang="en-GB" sz="1400" b="1" u="sng" dirty="0"/>
          </a:p>
          <a:p>
            <a:endParaRPr lang="en-GB" sz="1400" b="1" u="sng" dirty="0"/>
          </a:p>
          <a:p>
            <a:endParaRPr lang="en-GB" sz="1400" b="1" u="sng" dirty="0"/>
          </a:p>
          <a:p>
            <a:endParaRPr lang="en-GB" sz="1400" b="1" u="sng" dirty="0"/>
          </a:p>
          <a:p>
            <a:endParaRPr lang="en-GB" sz="1400" b="1" u="sng" dirty="0"/>
          </a:p>
          <a:p>
            <a:endParaRPr lang="en-GB" sz="1400" b="1" u="sng" dirty="0"/>
          </a:p>
          <a:p>
            <a:endParaRPr lang="en-GB" sz="1400" b="1" u="sng" dirty="0"/>
          </a:p>
        </p:txBody>
      </p:sp>
      <p:pic>
        <p:nvPicPr>
          <p:cNvPr id="12" name="Picture 11">
            <a:extLst>
              <a:ext uri="{FF2B5EF4-FFF2-40B4-BE49-F238E27FC236}">
                <a16:creationId xmlns:a16="http://schemas.microsoft.com/office/drawing/2014/main" id="{581FE583-2D6B-428D-984E-B81584BE10AD}"/>
              </a:ext>
            </a:extLst>
          </p:cNvPr>
          <p:cNvPicPr>
            <a:picLocks noChangeAspect="1"/>
          </p:cNvPicPr>
          <p:nvPr/>
        </p:nvPicPr>
        <p:blipFill>
          <a:blip r:embed="rId3"/>
          <a:stretch>
            <a:fillRect/>
          </a:stretch>
        </p:blipFill>
        <p:spPr>
          <a:xfrm>
            <a:off x="8782101" y="2080237"/>
            <a:ext cx="2774872" cy="1685749"/>
          </a:xfrm>
          <a:prstGeom prst="rect">
            <a:avLst/>
          </a:prstGeom>
          <a:ln w="19050">
            <a:noFill/>
          </a:ln>
        </p:spPr>
      </p:pic>
      <p:sp>
        <p:nvSpPr>
          <p:cNvPr id="90" name="Rectangle 89">
            <a:extLst>
              <a:ext uri="{FF2B5EF4-FFF2-40B4-BE49-F238E27FC236}">
                <a16:creationId xmlns:a16="http://schemas.microsoft.com/office/drawing/2014/main" id="{F089006E-09A2-4B58-9680-334172C68292}"/>
              </a:ext>
            </a:extLst>
          </p:cNvPr>
          <p:cNvSpPr/>
          <p:nvPr/>
        </p:nvSpPr>
        <p:spPr>
          <a:xfrm>
            <a:off x="3524250" y="217850"/>
            <a:ext cx="4320199" cy="400110"/>
          </a:xfrm>
          <a:prstGeom prst="rect">
            <a:avLst/>
          </a:prstGeom>
          <a:noFill/>
          <a:ln w="28575">
            <a:solidFill>
              <a:schemeClr val="tx1"/>
            </a:solidFill>
          </a:ln>
        </p:spPr>
        <p:txBody>
          <a:bodyPr wrap="square" lIns="91440" tIns="45720" rIns="91440" bIns="45720">
            <a:spAutoFit/>
          </a:bodyPr>
          <a:lstStyle/>
          <a:p>
            <a:pPr algn="ctr"/>
            <a:r>
              <a:rPr lang="en-US" sz="2000" dirty="0">
                <a:ln w="0"/>
              </a:rPr>
              <a:t>Year 6 Evolution and inheritance</a:t>
            </a:r>
          </a:p>
        </p:txBody>
      </p:sp>
      <p:sp>
        <p:nvSpPr>
          <p:cNvPr id="109" name="TextBox 108">
            <a:extLst>
              <a:ext uri="{FF2B5EF4-FFF2-40B4-BE49-F238E27FC236}">
                <a16:creationId xmlns:a16="http://schemas.microsoft.com/office/drawing/2014/main" id="{EA14291F-AB12-4E79-BDE1-0FEC407DA339}"/>
              </a:ext>
            </a:extLst>
          </p:cNvPr>
          <p:cNvSpPr txBox="1"/>
          <p:nvPr/>
        </p:nvSpPr>
        <p:spPr>
          <a:xfrm>
            <a:off x="146572" y="274708"/>
            <a:ext cx="2949053" cy="6294031"/>
          </a:xfrm>
          <a:prstGeom prst="rect">
            <a:avLst/>
          </a:prstGeom>
          <a:noFill/>
          <a:ln w="19050">
            <a:solidFill>
              <a:schemeClr val="tx1"/>
            </a:solidFill>
          </a:ln>
        </p:spPr>
        <p:txBody>
          <a:bodyPr wrap="square" rtlCol="0">
            <a:spAutoFit/>
          </a:bodyPr>
          <a:lstStyle/>
          <a:p>
            <a:r>
              <a:rPr lang="en-GB" sz="1300" b="1" u="sng" dirty="0"/>
              <a:t>Key Vocabulary</a:t>
            </a:r>
            <a:endParaRPr lang="en-US" sz="1400" dirty="0"/>
          </a:p>
          <a:p>
            <a:r>
              <a:rPr lang="en-US" sz="1300" b="1" dirty="0">
                <a:solidFill>
                  <a:srgbClr val="00B0F0"/>
                </a:solidFill>
              </a:rPr>
              <a:t>Evolution</a:t>
            </a:r>
            <a:r>
              <a:rPr lang="en-US" sz="1300" dirty="0"/>
              <a:t> – the process by which different kinds of living organisms are believed to have developed from earlier forms during the history of the earth </a:t>
            </a:r>
          </a:p>
          <a:p>
            <a:endParaRPr lang="en-US" sz="1300" dirty="0"/>
          </a:p>
          <a:p>
            <a:r>
              <a:rPr lang="en-US" sz="1300" b="1" dirty="0">
                <a:solidFill>
                  <a:srgbClr val="00B0F0"/>
                </a:solidFill>
              </a:rPr>
              <a:t>Adapted</a:t>
            </a:r>
            <a:r>
              <a:rPr lang="en-US" sz="1300" dirty="0"/>
              <a:t> – animals and plants are adapted to their environment. Their bodies are suited to the way they live.</a:t>
            </a:r>
          </a:p>
          <a:p>
            <a:endParaRPr lang="en-US" sz="1300" dirty="0"/>
          </a:p>
          <a:p>
            <a:r>
              <a:rPr lang="en-US" sz="1300" b="1" dirty="0">
                <a:solidFill>
                  <a:srgbClr val="00B0F0"/>
                </a:solidFill>
              </a:rPr>
              <a:t>Environment</a:t>
            </a:r>
            <a:r>
              <a:rPr lang="en-US" sz="1300" dirty="0"/>
              <a:t> – the surroundings or conditions in which a person, animal or plant lives</a:t>
            </a:r>
          </a:p>
          <a:p>
            <a:endParaRPr lang="en-US" sz="1300" dirty="0"/>
          </a:p>
          <a:p>
            <a:r>
              <a:rPr lang="en-US" sz="1300" b="1" dirty="0">
                <a:solidFill>
                  <a:srgbClr val="00B0F0"/>
                </a:solidFill>
              </a:rPr>
              <a:t>Inherited </a:t>
            </a:r>
            <a:r>
              <a:rPr lang="en-US" sz="1300" dirty="0"/>
              <a:t>– the way a trait or characteristic is passed to offspring from parents.</a:t>
            </a:r>
          </a:p>
          <a:p>
            <a:endParaRPr lang="en-US" sz="1300" dirty="0"/>
          </a:p>
          <a:p>
            <a:r>
              <a:rPr lang="en-US" sz="1300" b="1" dirty="0">
                <a:solidFill>
                  <a:srgbClr val="00B0F0"/>
                </a:solidFill>
              </a:rPr>
              <a:t>Vary</a:t>
            </a:r>
            <a:r>
              <a:rPr lang="en-US" sz="1300" dirty="0"/>
              <a:t> - A change or small difference.</a:t>
            </a:r>
          </a:p>
          <a:p>
            <a:endParaRPr lang="en-US" sz="1300" dirty="0"/>
          </a:p>
          <a:p>
            <a:r>
              <a:rPr lang="en-US" sz="1300" b="1" dirty="0">
                <a:solidFill>
                  <a:srgbClr val="00B0F0"/>
                </a:solidFill>
              </a:rPr>
              <a:t>Offspring</a:t>
            </a:r>
            <a:r>
              <a:rPr lang="en-US" sz="1300" dirty="0"/>
              <a:t> - a person’s/animal’s child or children </a:t>
            </a:r>
          </a:p>
          <a:p>
            <a:endParaRPr lang="en-US" sz="1300" dirty="0"/>
          </a:p>
          <a:p>
            <a:r>
              <a:rPr lang="en-US" sz="1300" b="1" dirty="0">
                <a:solidFill>
                  <a:srgbClr val="00B0F0"/>
                </a:solidFill>
              </a:rPr>
              <a:t>Breeding</a:t>
            </a:r>
            <a:r>
              <a:rPr lang="en-US" sz="1300" dirty="0"/>
              <a:t> – the mating and production of offspring by animals</a:t>
            </a:r>
          </a:p>
          <a:p>
            <a:endParaRPr lang="en-US" sz="1300" dirty="0"/>
          </a:p>
          <a:p>
            <a:r>
              <a:rPr lang="en-US" sz="1300" b="1" dirty="0">
                <a:solidFill>
                  <a:srgbClr val="00B0F0"/>
                </a:solidFill>
              </a:rPr>
              <a:t>Fossils</a:t>
            </a:r>
            <a:r>
              <a:rPr lang="en-US" sz="1300" dirty="0"/>
              <a:t> – preserved remains of a living thing from the past.</a:t>
            </a:r>
          </a:p>
          <a:p>
            <a:endParaRPr lang="en-US" sz="1300" b="1" dirty="0">
              <a:solidFill>
                <a:srgbClr val="00B0F0"/>
              </a:solidFill>
            </a:endParaRPr>
          </a:p>
          <a:p>
            <a:r>
              <a:rPr lang="en-US" sz="1300" b="1" dirty="0">
                <a:solidFill>
                  <a:srgbClr val="00B0F0"/>
                </a:solidFill>
              </a:rPr>
              <a:t>Characteristics </a:t>
            </a:r>
            <a:r>
              <a:rPr lang="en-US" sz="1300" dirty="0"/>
              <a:t>- a distinguishing trait, feature or quality.</a:t>
            </a:r>
          </a:p>
        </p:txBody>
      </p:sp>
      <p:pic>
        <p:nvPicPr>
          <p:cNvPr id="18" name="Picture 17">
            <a:extLst>
              <a:ext uri="{FF2B5EF4-FFF2-40B4-BE49-F238E27FC236}">
                <a16:creationId xmlns:a16="http://schemas.microsoft.com/office/drawing/2014/main" id="{3A684C0A-B3F4-4444-8069-CCFF831E83CA}"/>
              </a:ext>
            </a:extLst>
          </p:cNvPr>
          <p:cNvPicPr>
            <a:picLocks noChangeAspect="1"/>
          </p:cNvPicPr>
          <p:nvPr/>
        </p:nvPicPr>
        <p:blipFill>
          <a:blip r:embed="rId4"/>
          <a:stretch>
            <a:fillRect/>
          </a:stretch>
        </p:blipFill>
        <p:spPr>
          <a:xfrm>
            <a:off x="11455390" y="6193598"/>
            <a:ext cx="631792" cy="598540"/>
          </a:xfrm>
          <a:prstGeom prst="rect">
            <a:avLst/>
          </a:prstGeom>
        </p:spPr>
      </p:pic>
      <p:sp>
        <p:nvSpPr>
          <p:cNvPr id="6" name="TextBox 5">
            <a:extLst>
              <a:ext uri="{FF2B5EF4-FFF2-40B4-BE49-F238E27FC236}">
                <a16:creationId xmlns:a16="http://schemas.microsoft.com/office/drawing/2014/main" id="{81BB5BF1-0647-42C4-B20E-A093290EA51A}"/>
              </a:ext>
            </a:extLst>
          </p:cNvPr>
          <p:cNvSpPr txBox="1"/>
          <p:nvPr/>
        </p:nvSpPr>
        <p:spPr>
          <a:xfrm>
            <a:off x="3400890" y="814008"/>
            <a:ext cx="4541640" cy="2708434"/>
          </a:xfrm>
          <a:prstGeom prst="rect">
            <a:avLst/>
          </a:prstGeom>
          <a:noFill/>
          <a:ln w="19050">
            <a:solidFill>
              <a:schemeClr val="tx1"/>
            </a:solidFill>
          </a:ln>
        </p:spPr>
        <p:txBody>
          <a:bodyPr wrap="square" rtlCol="0">
            <a:spAutoFit/>
          </a:bodyPr>
          <a:lstStyle/>
          <a:p>
            <a:r>
              <a:rPr lang="en-US" sz="1400" b="1" u="sng" dirty="0"/>
              <a:t>Adaptation </a:t>
            </a:r>
          </a:p>
          <a:p>
            <a:r>
              <a:rPr lang="en-US" sz="1300" dirty="0"/>
              <a:t>Plants and animals have characteristics that make them suited to their environment. E.g. camel: </a:t>
            </a:r>
          </a:p>
          <a:p>
            <a:endParaRPr lang="en-US" sz="1300" dirty="0"/>
          </a:p>
          <a:p>
            <a:endParaRPr lang="en-US" sz="1300" dirty="0"/>
          </a:p>
          <a:p>
            <a:endParaRPr lang="en-US" sz="1300" dirty="0"/>
          </a:p>
          <a:p>
            <a:endParaRPr lang="en-US" sz="1300" dirty="0"/>
          </a:p>
          <a:p>
            <a:endParaRPr lang="en-US" sz="1300" dirty="0"/>
          </a:p>
          <a:p>
            <a:endParaRPr lang="en-US" sz="1300" dirty="0"/>
          </a:p>
          <a:p>
            <a:endParaRPr lang="en-US" sz="1300" dirty="0"/>
          </a:p>
          <a:p>
            <a:endParaRPr lang="en-US" sz="1300" dirty="0"/>
          </a:p>
          <a:p>
            <a:endParaRPr lang="en-US" sz="1300" dirty="0"/>
          </a:p>
          <a:p>
            <a:endParaRPr lang="en-US" sz="1300" dirty="0"/>
          </a:p>
        </p:txBody>
      </p:sp>
      <p:pic>
        <p:nvPicPr>
          <p:cNvPr id="7" name="Picture 6">
            <a:extLst>
              <a:ext uri="{FF2B5EF4-FFF2-40B4-BE49-F238E27FC236}">
                <a16:creationId xmlns:a16="http://schemas.microsoft.com/office/drawing/2014/main" id="{A7FCE3DF-CAAC-4E8A-BEBC-979C3CCF50DB}"/>
              </a:ext>
            </a:extLst>
          </p:cNvPr>
          <p:cNvPicPr>
            <a:picLocks noChangeAspect="1"/>
          </p:cNvPicPr>
          <p:nvPr/>
        </p:nvPicPr>
        <p:blipFill>
          <a:blip r:embed="rId5"/>
          <a:stretch>
            <a:fillRect/>
          </a:stretch>
        </p:blipFill>
        <p:spPr>
          <a:xfrm>
            <a:off x="4793608" y="1649105"/>
            <a:ext cx="2595775" cy="1772618"/>
          </a:xfrm>
          <a:prstGeom prst="rect">
            <a:avLst/>
          </a:prstGeom>
        </p:spPr>
      </p:pic>
      <p:pic>
        <p:nvPicPr>
          <p:cNvPr id="17" name="Picture 16">
            <a:extLst>
              <a:ext uri="{FF2B5EF4-FFF2-40B4-BE49-F238E27FC236}">
                <a16:creationId xmlns:a16="http://schemas.microsoft.com/office/drawing/2014/main" id="{E217CDBC-AC71-4056-B378-B77BD59530C7}"/>
              </a:ext>
            </a:extLst>
          </p:cNvPr>
          <p:cNvPicPr>
            <a:picLocks noChangeAspect="1"/>
          </p:cNvPicPr>
          <p:nvPr/>
        </p:nvPicPr>
        <p:blipFill>
          <a:blip r:embed="rId6"/>
          <a:stretch>
            <a:fillRect/>
          </a:stretch>
        </p:blipFill>
        <p:spPr>
          <a:xfrm>
            <a:off x="9232847" y="4313536"/>
            <a:ext cx="2428901" cy="2098859"/>
          </a:xfrm>
          <a:prstGeom prst="rect">
            <a:avLst/>
          </a:prstGeom>
        </p:spPr>
      </p:pic>
      <p:sp>
        <p:nvSpPr>
          <p:cNvPr id="21" name="Rectangle 20">
            <a:extLst>
              <a:ext uri="{FF2B5EF4-FFF2-40B4-BE49-F238E27FC236}">
                <a16:creationId xmlns:a16="http://schemas.microsoft.com/office/drawing/2014/main" id="{D1F4CA8E-0F9A-4011-A8AF-C6A5029E5E50}"/>
              </a:ext>
            </a:extLst>
          </p:cNvPr>
          <p:cNvSpPr/>
          <p:nvPr/>
        </p:nvSpPr>
        <p:spPr>
          <a:xfrm>
            <a:off x="3328671" y="3919405"/>
            <a:ext cx="3524250" cy="2492990"/>
          </a:xfrm>
          <a:prstGeom prst="rect">
            <a:avLst/>
          </a:prstGeom>
          <a:ln w="19050">
            <a:solidFill>
              <a:schemeClr val="tx1"/>
            </a:solidFill>
          </a:ln>
        </p:spPr>
        <p:txBody>
          <a:bodyPr wrap="square">
            <a:spAutoFit/>
          </a:bodyPr>
          <a:lstStyle/>
          <a:p>
            <a:r>
              <a:rPr lang="en-US" sz="1300" b="1" u="sng" dirty="0"/>
              <a:t>Famous Scientists</a:t>
            </a:r>
          </a:p>
          <a:p>
            <a:r>
              <a:rPr lang="en-US" sz="1300" b="1" dirty="0">
                <a:solidFill>
                  <a:srgbClr val="7030A0"/>
                </a:solidFill>
              </a:rPr>
              <a:t>Charles Robert Darwin </a:t>
            </a:r>
            <a:r>
              <a:rPr lang="en-US" sz="1300" dirty="0"/>
              <a:t>was born in Shrewsbury and was an English naturalist and biologist. His scientific theory of evolution by natural selection became the foundation of modern evolutionary studies.</a:t>
            </a:r>
          </a:p>
          <a:p>
            <a:endParaRPr lang="en-US" sz="1300" dirty="0"/>
          </a:p>
          <a:p>
            <a:r>
              <a:rPr lang="en-US" sz="1300" b="1" dirty="0">
                <a:solidFill>
                  <a:srgbClr val="7030A0"/>
                </a:solidFill>
              </a:rPr>
              <a:t>Alfred Russel Wallace </a:t>
            </a:r>
            <a:r>
              <a:rPr lang="en-US" sz="1300" dirty="0"/>
              <a:t>was an explorer, naturalist and anthropologist. He independently proposed the theory of evolution by natural selection. He worked around the world gathering evidence to support his theory</a:t>
            </a:r>
            <a:endParaRPr lang="en-GB" sz="1300" dirty="0"/>
          </a:p>
        </p:txBody>
      </p:sp>
      <p:pic>
        <p:nvPicPr>
          <p:cNvPr id="22" name="Picture 21">
            <a:extLst>
              <a:ext uri="{FF2B5EF4-FFF2-40B4-BE49-F238E27FC236}">
                <a16:creationId xmlns:a16="http://schemas.microsoft.com/office/drawing/2014/main" id="{24691D57-3925-4D2F-AEF7-18F034491472}"/>
              </a:ext>
            </a:extLst>
          </p:cNvPr>
          <p:cNvPicPr>
            <a:picLocks noChangeAspect="1"/>
          </p:cNvPicPr>
          <p:nvPr/>
        </p:nvPicPr>
        <p:blipFill>
          <a:blip r:embed="rId7"/>
          <a:stretch>
            <a:fillRect/>
          </a:stretch>
        </p:blipFill>
        <p:spPr>
          <a:xfrm>
            <a:off x="6970762" y="3817831"/>
            <a:ext cx="971768" cy="1290345"/>
          </a:xfrm>
          <a:prstGeom prst="rect">
            <a:avLst/>
          </a:prstGeom>
          <a:ln w="19050">
            <a:solidFill>
              <a:schemeClr val="tx1"/>
            </a:solidFill>
          </a:ln>
        </p:spPr>
      </p:pic>
      <p:pic>
        <p:nvPicPr>
          <p:cNvPr id="23" name="Picture 22">
            <a:extLst>
              <a:ext uri="{FF2B5EF4-FFF2-40B4-BE49-F238E27FC236}">
                <a16:creationId xmlns:a16="http://schemas.microsoft.com/office/drawing/2014/main" id="{D6F5E3A7-BF5E-4E84-88BA-D48B91E606DF}"/>
              </a:ext>
            </a:extLst>
          </p:cNvPr>
          <p:cNvPicPr>
            <a:picLocks noChangeAspect="1"/>
          </p:cNvPicPr>
          <p:nvPr/>
        </p:nvPicPr>
        <p:blipFill>
          <a:blip r:embed="rId8"/>
          <a:stretch>
            <a:fillRect/>
          </a:stretch>
        </p:blipFill>
        <p:spPr>
          <a:xfrm>
            <a:off x="6970763" y="5208895"/>
            <a:ext cx="971768" cy="1205061"/>
          </a:xfrm>
          <a:prstGeom prst="rect">
            <a:avLst/>
          </a:prstGeom>
          <a:ln w="19050">
            <a:solidFill>
              <a:schemeClr val="tx1"/>
            </a:solidFill>
          </a:ln>
        </p:spPr>
      </p:pic>
    </p:spTree>
    <p:extLst>
      <p:ext uri="{BB962C8B-B14F-4D97-AF65-F5344CB8AC3E}">
        <p14:creationId xmlns:p14="http://schemas.microsoft.com/office/powerpoint/2010/main" val="15732654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66A781164E4544F81E55107A8F8E214" ma:contentTypeVersion="16" ma:contentTypeDescription="Create a new document." ma:contentTypeScope="" ma:versionID="511f2decdda845de67180f9184e4d103">
  <xsd:schema xmlns:xsd="http://www.w3.org/2001/XMLSchema" xmlns:xs="http://www.w3.org/2001/XMLSchema" xmlns:p="http://schemas.microsoft.com/office/2006/metadata/properties" xmlns:ns2="2eb5f368-a748-49d5-93b2-f212879fa31b" xmlns:ns3="c94ea266-02bf-4048-8ab2-6d172af0792f" targetNamespace="http://schemas.microsoft.com/office/2006/metadata/properties" ma:root="true" ma:fieldsID="178f89f975c4603ad2075dce7ba2580a" ns2:_="" ns3:_="">
    <xsd:import namespace="2eb5f368-a748-49d5-93b2-f212879fa31b"/>
    <xsd:import namespace="c94ea266-02bf-4048-8ab2-6d172af0792f"/>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Location" minOccurs="0"/>
                <xsd:element ref="ns3:SharedWithUsers" minOccurs="0"/>
                <xsd:element ref="ns3:SharedWithDetails" minOccurs="0"/>
                <xsd:element ref="ns2:MediaServiceOCR"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eb5f368-a748-49d5-93b2-f212879fa31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ac3898d-f744-47b9-9b69-9453c241237a"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94ea266-02bf-4048-8ab2-6d172af0792f"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fff59111-fde3-4139-8dc1-233f675e6b52}" ma:internalName="TaxCatchAll" ma:showField="CatchAllData" ma:web="c94ea266-02bf-4048-8ab2-6d172af0792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eb5f368-a748-49d5-93b2-f212879fa31b">
      <Terms xmlns="http://schemas.microsoft.com/office/infopath/2007/PartnerControls"/>
    </lcf76f155ced4ddcb4097134ff3c332f>
    <TaxCatchAll xmlns="c94ea266-02bf-4048-8ab2-6d172af0792f" xsi:nil="true"/>
  </documentManagement>
</p:properties>
</file>

<file path=customXml/itemProps1.xml><?xml version="1.0" encoding="utf-8"?>
<ds:datastoreItem xmlns:ds="http://schemas.openxmlformats.org/officeDocument/2006/customXml" ds:itemID="{B9B46EBF-5748-4C86-8768-68F7D5A98198}"/>
</file>

<file path=customXml/itemProps2.xml><?xml version="1.0" encoding="utf-8"?>
<ds:datastoreItem xmlns:ds="http://schemas.openxmlformats.org/officeDocument/2006/customXml" ds:itemID="{CC356F15-BE23-4798-9C4B-37F032A17DB7}"/>
</file>

<file path=customXml/itemProps3.xml><?xml version="1.0" encoding="utf-8"?>
<ds:datastoreItem xmlns:ds="http://schemas.openxmlformats.org/officeDocument/2006/customXml" ds:itemID="{0FC6EE03-5FD8-4C23-96FE-AE1BB5A78CA4}"/>
</file>

<file path=docProps/app.xml><?xml version="1.0" encoding="utf-8"?>
<Properties xmlns="http://schemas.openxmlformats.org/officeDocument/2006/extended-properties" xmlns:vt="http://schemas.openxmlformats.org/officeDocument/2006/docPropsVTypes">
  <TotalTime>175</TotalTime>
  <Words>272</Words>
  <Application>Microsoft Office PowerPoint</Application>
  <PresentationFormat>Widescreen</PresentationFormat>
  <Paragraphs>53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Lucy Nadin</dc:creator>
  <cp:lastModifiedBy>Lucy Nadin</cp:lastModifiedBy>
  <cp:revision>5</cp:revision>
  <dcterms:created xsi:type="dcterms:W3CDTF">2020-05-11T12:25:31Z</dcterms:created>
  <dcterms:modified xsi:type="dcterms:W3CDTF">2020-05-11T15:21:04Z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0x010100266A781164E4544F81E55107A8F8E214</vt:lpwstr>
  </property>
</Properties>
</file>