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652F1-0B95-4B0F-BE86-999DBBA462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D7968-2CF4-4A36-A0F3-BA247EB3F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41EA-B720-4731-BA32-D882679BA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4C196-AE5E-4FCD-A8E4-0FC9E0EDB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BB19E-E3A9-4A3F-8084-3058D9C4D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254FC-19E6-45C4-8F28-2E6DB4B8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FC2AC-54F5-48F0-9EE6-B6A89761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2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BB4FE-D76C-44FE-9293-E6F41F64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41674-07B8-4CD8-BD07-6660FB4A0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937A-0089-435C-8889-4FC2A4CF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9D9FC-8FAD-43D3-BFB1-80CDFFF1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F14E6-703A-430E-A35F-DAE4246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4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3BB7C-C93D-4988-B6C0-59D8AE0BF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90663-3007-467B-A835-CF936C9BC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5B4EF-F324-4E35-96F8-B57D2FBB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A46A3-F4AC-41AB-9842-9C6578EA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BE90-7D9A-4BD5-A4B4-C2D711DC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9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EB1C-059E-4C12-9DEF-2B3C9806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6B4EF-C8FC-4CD7-847A-E8C995330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6CB73-A20C-4135-A405-AD28B3B3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26386-76C4-44D9-9156-97C5516F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5C87-4824-475E-BE7E-2461312C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DCBEF-C961-45A2-AE27-3D9B037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46271-3CA4-4A3E-9711-9AA17D2F3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93001-DB15-491A-AF41-110082C7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C225A-EBC1-4CAE-95BE-FAB3F905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BBA38-5617-44BA-9EDA-52196953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7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F8D4-99E4-4124-89B3-DF4D572C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41703-6173-4D2B-BAB8-E2F45ADE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C0519-70C3-4D42-A4CD-170F18CC8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3A438-4D42-4F5A-8ADA-F5E4C83E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D6E57-190A-4C61-A900-ADA6FF8C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EE58A-52F2-45CB-9199-44530256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0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46A4-7C3F-4697-ABF3-313FE4B3B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63AED-C64A-4F8D-B738-34B18E46E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87792-EAFA-432A-9827-2DBAE2290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360AB-88ED-4897-BC9C-4EE8BCE4F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798E-A525-4AA4-864F-29F74827A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22BB7F-6737-431B-AEC0-E90FC432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2B5E8-134D-46B6-A4C8-21746557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4BECDA-EC15-49D8-AD75-92591DEC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4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8760-637D-4FD2-ABC2-B92490EC8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56426-3AE7-4D5F-8B59-0E80F11A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F081D-10D5-4B51-946A-371AFEE6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5A9F2-9FFE-4CEF-8B47-2A25CBEE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9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B9112-7BAA-49D5-B7E2-9A30BFD0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B6C61-D97B-40ED-AAB8-23801F92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D100D-A909-403B-BEBA-7CFB272E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4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4DBF-63D1-4293-9575-C895A7E3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60AC-7C8C-40B8-AC6F-19712510F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278A1-5F3F-444E-8E54-1CD23EFB2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96284-3EF7-4980-A0A0-A4F28488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8953E-5CCE-42E9-959F-C5E479DA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BDD1E-4EE8-4DE2-8883-DA5DF3D4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7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60AA-298F-4E8F-B664-AD17F334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5ED7C-ABC2-4831-9933-26D6E8D58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E18BC-E9B7-43F3-A0C0-8BA284A72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7E5F7-CF12-426B-B96D-29430E31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0DD43-A295-4055-A17E-606BAE91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32F0A-22DB-4AE9-9CF9-4870A666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8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2DA5A-6714-485D-A3B0-B4E94C87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CF294-67DD-4FE9-A815-D62B1265A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FDEF2-8045-44D7-80B5-45B8A25A1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E0DD-3A39-4A45-A085-CC6FE75DA64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424F4-9C3C-44B0-A7F3-DFF674D3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05BE-9BB3-4DD2-B085-CD38D5EFD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187A-6E5E-46EA-949D-92AED85FD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7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3EE6B48-3DE2-4960-9D27-5998617B6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221" y="4417323"/>
            <a:ext cx="3931066" cy="22244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B4F36B-E302-485D-BC6B-8AAABF69C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611" y="4059059"/>
            <a:ext cx="3499781" cy="2693310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3694480" y="223369"/>
            <a:ext cx="432019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Year 6 Living things and their habitats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146572" y="274708"/>
            <a:ext cx="2949053" cy="24468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Key Vocabulary</a:t>
            </a:r>
          </a:p>
          <a:p>
            <a:r>
              <a:rPr lang="en-US" sz="1400" b="1" dirty="0">
                <a:solidFill>
                  <a:srgbClr val="00B0F0"/>
                </a:solidFill>
              </a:rPr>
              <a:t>Vertebrate</a:t>
            </a:r>
            <a:r>
              <a:rPr lang="en-US" sz="1400" dirty="0"/>
              <a:t> – animals which have a backbone/spine 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B0F0"/>
                </a:solidFill>
              </a:rPr>
              <a:t>Invertebrate</a:t>
            </a:r>
            <a:r>
              <a:rPr lang="en-US" sz="1400" dirty="0"/>
              <a:t> – animals which do not have a backbone/spine 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B0F0"/>
                </a:solidFill>
              </a:rPr>
              <a:t>Plants</a:t>
            </a:r>
            <a:r>
              <a:rPr lang="en-US" sz="1400" dirty="0"/>
              <a:t> - can make their own food. They can be divided broadly into two main groups: flowering plants and nonflowering plants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684C0A-B3F4-4444-8069-CCFF831E8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55390" y="6193598"/>
            <a:ext cx="631792" cy="5985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09FD623-E597-46F0-8077-4A44E89386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142" y="2996161"/>
            <a:ext cx="2617258" cy="35669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A2F37E-CBB9-46A3-B716-884C88A9A7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6198" y="732659"/>
            <a:ext cx="3256761" cy="13180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D47772-9D0F-4DA9-9A19-3DC373C07A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0192" y="2299966"/>
            <a:ext cx="2100816" cy="131806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677C7F-5F21-4679-ABE9-095F077CBD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4219" y="2159899"/>
            <a:ext cx="2340330" cy="23456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3D90D39-90DD-401F-A167-C9BD44B2D479}"/>
              </a:ext>
            </a:extLst>
          </p:cNvPr>
          <p:cNvSpPr/>
          <p:nvPr/>
        </p:nvSpPr>
        <p:spPr>
          <a:xfrm>
            <a:off x="8363347" y="327954"/>
            <a:ext cx="3381901" cy="169277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300" b="1" u="sng" dirty="0"/>
              <a:t>Classifying Plants</a:t>
            </a:r>
          </a:p>
          <a:p>
            <a:r>
              <a:rPr lang="en-US" sz="1300" b="1" dirty="0"/>
              <a:t>Flowering plants </a:t>
            </a:r>
            <a:r>
              <a:rPr lang="en-US" sz="1300" dirty="0"/>
              <a:t>– numerous and diverse group. Reproduce through flowers and seeds. E.g. sunflower </a:t>
            </a:r>
          </a:p>
          <a:p>
            <a:r>
              <a:rPr lang="en-US" sz="1300" b="1" dirty="0"/>
              <a:t>Non-flowering plants </a:t>
            </a:r>
            <a:r>
              <a:rPr lang="en-US" sz="1300" dirty="0"/>
              <a:t>– smaller group. They have a simple structure and do not have flowers or seeds. They reproduce through spores. E.g. algae, mosses</a:t>
            </a:r>
            <a:endParaRPr lang="en-GB" sz="13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1203593-68E0-487F-83C9-9EC7F4CDEAD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58509" y="2478253"/>
            <a:ext cx="3556814" cy="158080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Props1.xml><?xml version="1.0" encoding="utf-8"?>
<ds:datastoreItem xmlns:ds="http://schemas.openxmlformats.org/officeDocument/2006/customXml" ds:itemID="{6841048B-A25F-43F9-AD55-D4404702EFBF}"/>
</file>

<file path=customXml/itemProps2.xml><?xml version="1.0" encoding="utf-8"?>
<ds:datastoreItem xmlns:ds="http://schemas.openxmlformats.org/officeDocument/2006/customXml" ds:itemID="{8381E195-FFB1-426E-9096-BA35FDE0F27D}"/>
</file>

<file path=customXml/itemProps3.xml><?xml version="1.0" encoding="utf-8"?>
<ds:datastoreItem xmlns:ds="http://schemas.openxmlformats.org/officeDocument/2006/customXml" ds:itemID="{62EB17FC-260F-4EC8-A293-72BCED4A8CE0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105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Lucy Nadin</cp:lastModifiedBy>
  <cp:revision>3</cp:revision>
  <dcterms:created xsi:type="dcterms:W3CDTF">2020-05-11T15:38:25Z</dcterms:created>
  <dcterms:modified xsi:type="dcterms:W3CDTF">2020-05-11T15:56:07Z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