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1A014-0759-4CBB-9D27-C68BBBC08CB6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F9CF9-7449-46A5-8541-9F2A449D9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6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16117-324A-4901-B0BC-F6F227BE24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5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0126D-5490-4981-B34D-0B5DA2B06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C5B091-471F-4E4B-8697-A36E0A1DC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AFBBE-E71C-46C0-A613-7C748811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44168-7A41-4C58-83B1-3749D9AA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AEDBE-5312-4658-9541-D68FDEB9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18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BA00-81FE-4C28-B071-3726B39FD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E9DAF-97BA-43A8-B138-E42F47DDA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73053-7E93-4E5A-A7BA-485824AC4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4A35F-072F-493A-B41A-A1557E8E3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3156B-0348-48E8-AC13-A31F4C9E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31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AA77AD-2B64-4740-BF56-800B8AAF5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F4A24-A0D5-4BC4-A19E-8F8D274FE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CF9A8-0DD9-430B-B46D-32ABEC012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84B87-39EE-4B90-AFDB-F751BB70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D0EEE-208A-4BE1-BE2F-0AD939C43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43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24DB4-6620-4D16-8FCE-300C550F1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F47B8-EA7F-4250-AA2D-31DB238D6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BE4C-02E5-4840-ABFB-B2F84637C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A402D-0044-4840-B11C-0E3836FC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7D205-D30B-4E52-91E9-CEF3FB9F2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96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C0B1F-6625-4CE3-98B2-641E358C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D25EB-BD96-4EE7-9747-FB280EA51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4817F-F13D-47DE-AE16-019F8A51B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5D6CE-0CCC-4E34-89C7-981BB6DA7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83667-48A4-4BBF-B886-6C631AAAD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23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3E659-F419-4EB7-A225-8242AC63E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6D4AB-ADBA-4513-945F-DB351323F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88E69-791B-4A37-B232-A59A4878A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2D38D-A769-4388-845C-1BBCDC50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D781F-3FD9-4F2C-AF71-19BFDC35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EC248-BD9C-42CD-9FF9-8E7AD124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43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400B0-EE07-4B42-B464-C18F631D5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40983-E0BE-4729-AA7E-159D71C33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58CE4-8EB7-495F-96B9-57CFF5AF7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B3BF8C-9FC2-439E-9830-4F1C0448C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8D1ECF-D524-4969-B17E-CFA191BE7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6D7EDE-A344-4E99-AD6E-C29C6E01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CB75E0-173C-410D-ACCB-8CA92490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895E9F-4611-4C6A-B9F3-F2A76CE4A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55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A0998-5E71-4458-9A07-32D54C6E7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8E1600-6EE8-4977-B6E6-369163221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5C1B9-F30C-40E8-8497-5B2B1BDAA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A978E-D3BE-43D9-B3B3-A4D8F6BC2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6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AC568-1C02-4F06-BD41-4FA4E1C8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716A4E-05C7-4E8B-8AFF-0230718E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EBA46-D74F-4BFF-AA8E-E09E7823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75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235BE-FB1F-459D-B2C6-8F13FAF0C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5CD8-6699-42ED-BD00-B04853A19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B2F617-3FA7-4123-9604-B2EC90DF9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11555-327A-4EB1-8B29-B18DBB9A6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002F6-2124-40FC-9196-A47AC46C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C5BF7-A72B-4FA5-8885-A0552E089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33F77-506C-495A-A245-049318BD9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760CD7-5A37-49C1-9562-09D1252358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E28F5-00A5-40E0-9A5E-BC3353004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C527D-17C3-493D-B4B9-0DADBF0BB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59DF0-95A6-4485-B4DC-70E829C7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EB6E6-3B2B-4A37-A951-62677E52E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56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77B27E-CAEE-45CA-B6BF-235281913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181E2-63A8-4921-B81D-F8F0F142A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1302D-57A3-46DB-AA9C-47B90D4F1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4515E-EEBA-4C47-93F1-5D434E0ADD9A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5338-E9FA-4650-8472-3B5FFC959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7E4A7-218E-4138-9230-DEC91683B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98AC8-101E-4A71-BCE9-6274F42FB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28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F089006E-09A2-4B58-9680-334172C68292}"/>
              </a:ext>
            </a:extLst>
          </p:cNvPr>
          <p:cNvSpPr/>
          <p:nvPr/>
        </p:nvSpPr>
        <p:spPr>
          <a:xfrm>
            <a:off x="4991099" y="123133"/>
            <a:ext cx="220980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>
                <a:ln w="0"/>
              </a:rPr>
              <a:t>Year 6 Light</a:t>
            </a:r>
            <a:endParaRPr lang="en-US" sz="2000" dirty="0">
              <a:ln w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A14291F-AB12-4E79-BDE1-0FEC407DA339}"/>
              </a:ext>
            </a:extLst>
          </p:cNvPr>
          <p:cNvSpPr txBox="1"/>
          <p:nvPr/>
        </p:nvSpPr>
        <p:spPr>
          <a:xfrm>
            <a:off x="104819" y="123133"/>
            <a:ext cx="4067132" cy="24929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300" b="1" u="sng" dirty="0"/>
              <a:t>Key Vocabulary</a:t>
            </a:r>
          </a:p>
          <a:p>
            <a:r>
              <a:rPr lang="en-US" sz="1300" b="1" dirty="0">
                <a:solidFill>
                  <a:srgbClr val="00B0F0"/>
                </a:solidFill>
              </a:rPr>
              <a:t>Light source </a:t>
            </a:r>
            <a:r>
              <a:rPr lang="en-US" sz="1300" dirty="0"/>
              <a:t>- a natural or artificial source of light.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Straight lines </a:t>
            </a:r>
            <a:r>
              <a:rPr lang="en-US" sz="1300" dirty="0"/>
              <a:t>- light travels in straight lines. light ray Each line of light travelling in a straight line from its place of origin.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Reflect</a:t>
            </a:r>
            <a:r>
              <a:rPr lang="en-US" sz="1300" dirty="0"/>
              <a:t> - to throw back light from a surface.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Shadow</a:t>
            </a:r>
            <a:r>
              <a:rPr lang="en-US" sz="1300" dirty="0"/>
              <a:t> – a dark area created where light from a light source is blocked by an object. The object blocking the light will be opaque or translucent.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56A7138-24C0-4606-9997-40DA9152C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2907598"/>
            <a:ext cx="2962078" cy="382726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D8CBB3-8443-4B89-88BB-38B6FBBB04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0762" y="2901494"/>
            <a:ext cx="3690474" cy="383947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53EA77-D0B0-4AA6-AB21-4E7B2D3E38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6531" y="157981"/>
            <a:ext cx="3133494" cy="646699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A684C0A-B3F4-4444-8069-CCFF831E83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55390" y="6193598"/>
            <a:ext cx="631792" cy="5985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6CEBCB2-324F-4DAA-AB90-AD49374510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5440" y="792415"/>
            <a:ext cx="3390900" cy="17430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326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A781164E4544F81E55107A8F8E214" ma:contentTypeVersion="16" ma:contentTypeDescription="Create a new document." ma:contentTypeScope="" ma:versionID="511f2decdda845de67180f9184e4d103">
  <xsd:schema xmlns:xsd="http://www.w3.org/2001/XMLSchema" xmlns:xs="http://www.w3.org/2001/XMLSchema" xmlns:p="http://schemas.microsoft.com/office/2006/metadata/properties" xmlns:ns2="2eb5f368-a748-49d5-93b2-f212879fa31b" xmlns:ns3="c94ea266-02bf-4048-8ab2-6d172af0792f" targetNamespace="http://schemas.microsoft.com/office/2006/metadata/properties" ma:root="true" ma:fieldsID="178f89f975c4603ad2075dce7ba2580a" ns2:_="" ns3:_="">
    <xsd:import namespace="2eb5f368-a748-49d5-93b2-f212879fa31b"/>
    <xsd:import namespace="c94ea266-02bf-4048-8ab2-6d172af079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5f368-a748-49d5-93b2-f212879fa3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ac3898d-f744-47b9-9b69-9453c24123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ea266-02bf-4048-8ab2-6d172af07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f59111-fde3-4139-8dc1-233f675e6b52}" ma:internalName="TaxCatchAll" ma:showField="CatchAllData" ma:web="c94ea266-02bf-4048-8ab2-6d172af079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b5f368-a748-49d5-93b2-f212879fa31b">
      <Terms xmlns="http://schemas.microsoft.com/office/infopath/2007/PartnerControls"/>
    </lcf76f155ced4ddcb4097134ff3c332f>
    <TaxCatchAll xmlns="c94ea266-02bf-4048-8ab2-6d172af0792f" xsi:nil="true"/>
  </documentManagement>
</p:properties>
</file>

<file path=customXml/itemProps1.xml><?xml version="1.0" encoding="utf-8"?>
<ds:datastoreItem xmlns:ds="http://schemas.openxmlformats.org/officeDocument/2006/customXml" ds:itemID="{1C40ED94-C77C-4F3C-ADD8-5F14579666A7}"/>
</file>

<file path=customXml/itemProps2.xml><?xml version="1.0" encoding="utf-8"?>
<ds:datastoreItem xmlns:ds="http://schemas.openxmlformats.org/officeDocument/2006/customXml" ds:itemID="{9CF99FC0-2F2F-4772-8A16-FB7F90B5E5A1}"/>
</file>

<file path=customXml/itemProps3.xml><?xml version="1.0" encoding="utf-8"?>
<ds:datastoreItem xmlns:ds="http://schemas.openxmlformats.org/officeDocument/2006/customXml" ds:itemID="{6F945ACF-A921-458A-8FF5-EF4EADFBCD5A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Nadin</dc:creator>
  <cp:lastModifiedBy>Lucy Nadin</cp:lastModifiedBy>
  <cp:revision>4</cp:revision>
  <dcterms:created xsi:type="dcterms:W3CDTF">2020-05-11T13:15:06Z</dcterms:created>
  <dcterms:modified xsi:type="dcterms:W3CDTF">2020-05-11T13:49:26Z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0x010100266A781164E4544F81E55107A8F8E214</vt:lpwstr>
  </property>
</Properties>
</file>