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BF0E3-D19D-46E5-84EC-06882C98A85C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3E604-BC9E-48C2-8E54-8F28E3F797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49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16117-324A-4901-B0BC-F6F227BE24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5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39DAA-E096-4D4C-9343-C6ECBD703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CD3155-6A02-4FA0-AE59-2EC2C4AE8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38BA1-63D0-4778-80C3-D7E336503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44C7D-3D42-4CE2-89C0-8CEE7931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3587-CC1B-48A9-9C45-27CCA930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8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DBAA8-1948-4B24-B4BC-E29658BF5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BC107-A67A-414B-9C82-ED47EF2BA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30596-6034-44A2-AD57-E44C317E2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34446-CB39-43B3-BCE7-49A8D454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97CCD-3D83-472C-8B0C-5B6D78963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219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487B0D-057C-461B-AF82-4FFCE95E33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91B2F5-3779-4ADF-8678-A209521E4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4FC97-5274-41D7-888A-54411470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F038C-CD00-4175-861C-7232D866E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8FFCC-14E7-491B-87A5-62D1F078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29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688E-A9BB-4C4D-883E-530283842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442B6-316D-4EEC-93EC-CF76037D6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24365-FF83-4FDD-AE71-C7EB2185B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5DD04-5D3C-43E9-ADBA-B0CBA26E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69950-F7B1-4EC3-9F01-F452316CD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69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B989-2964-4587-B511-68656290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D0EE7-7AD0-4280-A04D-0471EB7D0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160CE-D52D-441C-AFCE-1FDDD9DFF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F9669-7870-4143-B66B-6A162D524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13CD9-B35C-456A-A7A7-3001E1E6E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51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7A2A-EB22-4F6A-8A85-4C81EAE44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EA72F-68D4-44FB-BE96-96D261A0F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E3AB0-0DBA-416E-AC54-536B9D960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01367-3B19-4E31-89F4-D14CBE860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F8257-4CA9-4A8C-B7DE-C4F491D93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67ABB-E722-484B-86FE-9D17176BD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03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F20DF-EB91-44A1-8108-14E37D42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5E9DB-6C6C-4669-A938-F0EAB09F4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6E2175-F9D5-4E00-94E0-7F3D9C12C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11E995-9F19-4AE5-976F-DD1BD4031C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E38AF-A4AA-4E21-93E1-A13898D0D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CE36CD-FDD0-4988-96C7-5D2F9939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538B1-1615-4D3B-8826-AB42FFDF1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753809-F7B8-4E3E-AB5B-4BE4AE0E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60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F2BDD-DA62-43BC-B580-7DDF2EAD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0F4064-8C8C-4D9A-BCF4-33DF9CFB8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85563-A99F-42DD-A900-FDA8EC57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593C8-1334-4A52-AFB6-63D1A1FE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0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381A39-6629-44B3-AD29-19634F3A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08C3F8-CA4A-424C-B261-4208BCEA2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D5C35-453F-4F4F-8A16-633815A0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670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F7A89-77CD-4445-B109-6446FA4A8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EB870-3AF4-480F-B174-2F5A34B49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46B0C-941B-4BE2-8D5C-5B851476E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29C66-5E6C-414B-884C-DC4AD1843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B9932-A5E1-432B-AB7C-2FCF561DC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198BC-7203-4BED-A2D5-2C0E488C5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60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23492-547A-4C32-88B6-1F8DA7473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53FF36-56B8-4838-B962-981617F5D9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30740-3A79-45A0-B957-52FD40B8BD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85B94-1416-4583-92F6-074F2F69A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72B15-65CE-4AB2-9842-B42F5497D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2DFDD4-98AA-424D-9446-B350C2DE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58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9EEF4E-A812-48E8-85E0-7709CEDC5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C47DA-90D1-46EA-8B7C-9DFB4DF63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5C000-569C-4D2A-B437-333E9480F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3007E-AD61-4E43-8F98-5D0C6E159C1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5D432-7882-44C1-94E2-E91D33D1B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1CB6E-238A-4AA6-9ECE-365CA313B8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A93F9-161D-4FBC-8C27-7F8E6C9CE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0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F089006E-09A2-4B58-9680-334172C68292}"/>
              </a:ext>
            </a:extLst>
          </p:cNvPr>
          <p:cNvSpPr/>
          <p:nvPr/>
        </p:nvSpPr>
        <p:spPr>
          <a:xfrm>
            <a:off x="4783666" y="133542"/>
            <a:ext cx="1916664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</a:rPr>
              <a:t>Year 6 Electricity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A14291F-AB12-4E79-BDE1-0FEC407DA339}"/>
              </a:ext>
            </a:extLst>
          </p:cNvPr>
          <p:cNvSpPr txBox="1"/>
          <p:nvPr/>
        </p:nvSpPr>
        <p:spPr>
          <a:xfrm>
            <a:off x="146572" y="274708"/>
            <a:ext cx="3685574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300" b="1" u="sng" dirty="0"/>
              <a:t>Key Vocabulary</a:t>
            </a:r>
          </a:p>
          <a:p>
            <a:r>
              <a:rPr lang="en-US" sz="1300" b="1" dirty="0">
                <a:solidFill>
                  <a:srgbClr val="00B0F0"/>
                </a:solidFill>
              </a:rPr>
              <a:t>Circuit</a:t>
            </a:r>
            <a:r>
              <a:rPr lang="en-US" sz="1300" dirty="0"/>
              <a:t> – a complete route which an electrical current can flow around Wire – a long, thin piece of metal that carries electrical current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Buzzer </a:t>
            </a:r>
            <a:r>
              <a:rPr lang="en-US" sz="1300" dirty="0"/>
              <a:t>– an electrical device that makes a buzzing sound Bulb – an electrical device that lights up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Motor</a:t>
            </a:r>
            <a:r>
              <a:rPr lang="en-US" sz="1300" dirty="0"/>
              <a:t> – a device that makes movement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Switch</a:t>
            </a:r>
            <a:r>
              <a:rPr lang="en-US" sz="1300" dirty="0"/>
              <a:t> – a component that can turn the electrical device on or off.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Cell</a:t>
            </a:r>
            <a:r>
              <a:rPr lang="en-US" sz="1300" dirty="0"/>
              <a:t> – a device used to generate electricity, a battery is an example of this. 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rgbClr val="00B0F0"/>
                </a:solidFill>
              </a:rPr>
              <a:t>Voltage</a:t>
            </a:r>
            <a:r>
              <a:rPr lang="en-US" sz="1300" dirty="0"/>
              <a:t> - An electrical force that makes electricity move through a wire, measured in volts (V) </a:t>
            </a:r>
          </a:p>
          <a:p>
            <a:endParaRPr lang="en-US" sz="1300" b="1" dirty="0">
              <a:solidFill>
                <a:srgbClr val="00B0F0"/>
              </a:solidFill>
            </a:endParaRPr>
          </a:p>
          <a:p>
            <a:r>
              <a:rPr lang="en-US" sz="1300" b="1" dirty="0">
                <a:solidFill>
                  <a:srgbClr val="00B0F0"/>
                </a:solidFill>
              </a:rPr>
              <a:t>Current </a:t>
            </a:r>
            <a:r>
              <a:rPr lang="en-US" sz="1300" dirty="0"/>
              <a:t>– the flow of electricity through a wire </a:t>
            </a:r>
            <a:endParaRPr lang="en-GB" sz="13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4D870B-5580-4F72-84B9-AD07BB012C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1850" y="203488"/>
            <a:ext cx="4276903" cy="41646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8191779-E7EE-4364-939A-B1548CEB5A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3191" y="4503489"/>
            <a:ext cx="3258734" cy="2047634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434524D-E71D-433E-82B3-AC76B3FB90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6515" y="732434"/>
            <a:ext cx="3053654" cy="253923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1A41E1-54C3-4ECD-9BB6-0211A953B4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66943" y="3470455"/>
            <a:ext cx="3043226" cy="319262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595B36F-84CF-4414-A63D-492BCCB240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8256" y="4588438"/>
            <a:ext cx="3543890" cy="207463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A684C0A-B3F4-4444-8069-CCFF831E83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55390" y="6193598"/>
            <a:ext cx="631792" cy="59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6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6A781164E4544F81E55107A8F8E214" ma:contentTypeVersion="16" ma:contentTypeDescription="Create a new document." ma:contentTypeScope="" ma:versionID="511f2decdda845de67180f9184e4d103">
  <xsd:schema xmlns:xsd="http://www.w3.org/2001/XMLSchema" xmlns:xs="http://www.w3.org/2001/XMLSchema" xmlns:p="http://schemas.microsoft.com/office/2006/metadata/properties" xmlns:ns2="2eb5f368-a748-49d5-93b2-f212879fa31b" xmlns:ns3="c94ea266-02bf-4048-8ab2-6d172af0792f" targetNamespace="http://schemas.microsoft.com/office/2006/metadata/properties" ma:root="true" ma:fieldsID="178f89f975c4603ad2075dce7ba2580a" ns2:_="" ns3:_="">
    <xsd:import namespace="2eb5f368-a748-49d5-93b2-f212879fa31b"/>
    <xsd:import namespace="c94ea266-02bf-4048-8ab2-6d172af079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b5f368-a748-49d5-93b2-f212879fa3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ac3898d-f744-47b9-9b69-9453c24123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ea266-02bf-4048-8ab2-6d172af0792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f59111-fde3-4139-8dc1-233f675e6b52}" ma:internalName="TaxCatchAll" ma:showField="CatchAllData" ma:web="c94ea266-02bf-4048-8ab2-6d172af079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b5f368-a748-49d5-93b2-f212879fa31b">
      <Terms xmlns="http://schemas.microsoft.com/office/infopath/2007/PartnerControls"/>
    </lcf76f155ced4ddcb4097134ff3c332f>
    <TaxCatchAll xmlns="c94ea266-02bf-4048-8ab2-6d172af0792f" xsi:nil="true"/>
  </documentManagement>
</p:properties>
</file>

<file path=customXml/itemProps1.xml><?xml version="1.0" encoding="utf-8"?>
<ds:datastoreItem xmlns:ds="http://schemas.openxmlformats.org/officeDocument/2006/customXml" ds:itemID="{B6AF760A-6486-417B-A542-278438CA7806}"/>
</file>

<file path=customXml/itemProps2.xml><?xml version="1.0" encoding="utf-8"?>
<ds:datastoreItem xmlns:ds="http://schemas.openxmlformats.org/officeDocument/2006/customXml" ds:itemID="{83B46A3B-1C00-4E72-9D86-30D309D6876A}"/>
</file>

<file path=customXml/itemProps3.xml><?xml version="1.0" encoding="utf-8"?>
<ds:datastoreItem xmlns:ds="http://schemas.openxmlformats.org/officeDocument/2006/customXml" ds:itemID="{0910D711-CB4D-49FD-A22F-D54D757CD28E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115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Nadin</dc:creator>
  <cp:lastModifiedBy>Lucy Nadin</cp:lastModifiedBy>
  <cp:revision>5</cp:revision>
  <dcterms:created xsi:type="dcterms:W3CDTF">2020-05-11T10:29:27Z</dcterms:created>
  <dcterms:modified xsi:type="dcterms:W3CDTF">2020-05-11T11:03:36Z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0x010100266A781164E4544F81E55107A8F8E214</vt:lpwstr>
  </property>
</Properties>
</file>