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B1FE-2D16-4C93-9BDE-8EC9913F37E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B797C-F197-403D-92D0-327A702AB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33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B618-DDA5-432D-9E7B-5B6B2F64A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4DCE1-DE2E-4B31-896B-F4D56323A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33930-3E51-4750-AB25-77F4967B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19A4-99B3-44C0-B28F-CAC090CB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ABA11-78D5-4E39-986A-FFD07DEE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1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61D7-987D-4967-A9B0-A6A1CF2B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9D5E4-9930-4D2E-8A68-79CEB3F0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08517-9E9D-4152-86B0-45622DFF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A5BFF-5E5E-4010-9770-50ACB2E0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9717D-B541-43FF-915F-8C938052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7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C89F1D-B9B4-4F48-8696-F63284FA9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6D520-951B-4DA2-A027-7AEB746BB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2A96-063A-4D82-ABDD-B81041F9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F4858-ECED-4020-B0ED-B581EDEF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F76F0-7C73-4A55-9AE5-1ACCF32F9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5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A356-7743-4165-8457-BF9D887E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1D21-F10B-45CA-B13C-4442F44D2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0D9A8-D38F-4AA5-8946-9986F845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D40F2-8A97-40F8-9118-83F53AEA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89B2E-9609-4C12-8119-2032BFF7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2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A49C-E6E4-49A2-B253-AC61E730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6EECC-706E-4B7C-B146-73AC80EB1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DF76-4279-4382-9DDB-67F58C1E9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E7853-B5E6-435B-8CEE-1D5AC46A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5C06A-6445-49CD-9440-B754885A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09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9D495-09D6-45B1-A154-60905859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E298F-A5BA-4012-AA7D-AF6B50292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391D5-CBD5-4799-AE4A-6CC93B828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5BFF-5884-4D0D-A154-12E4B045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E5274-607E-45D3-A3E3-F9FF9D94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4A696-9225-435D-890F-1006E27C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53DE-5CE5-43EC-8C5D-9D154DD2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513EE-8652-4CF7-BA51-2BC303BB4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678A1-2CF5-4569-B67D-6436F7530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124B2-3E27-42FD-8D6A-CB7956E3A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5C782-11BF-41A6-B861-8C2D8D8FE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631CF-8569-4E4B-A768-8D97A16D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57974-D2EE-46B7-93F0-328EC36C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CC6F3-F654-4ECF-A0F9-C290913C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41D5-4C88-44C8-B050-BAA451F5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1F7CB-D249-4AAF-8E23-D3D6C89D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9C086-D512-442A-952C-8BED9D80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10793-0E9D-418D-B340-E69C5702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84810-8978-4671-9BC7-2E0DF974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DD9A6A-CCFD-4F4C-8E9F-C069EC5B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1ACFF-6376-4F9D-9C20-41408019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4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5958-00A0-4A86-93AE-A6E53A04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91281-8859-4DCD-9C11-9B33DF01B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0907B-77AA-4D5E-AE27-D7A00EB58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16F72-F8C3-4F7F-9956-209D609B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04DC6-764C-4004-B1C3-C51E452F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E34E1-847C-4606-AD7F-D54EAB6B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68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6FDD-527B-444D-851B-B46A2F12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CF55E-218E-4E85-A8CE-EFA47B5EA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E6DDB-ACCF-4382-B4FA-F6119F5C3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BA155-D909-4691-98D7-A632D69A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18C31-C604-43CD-950C-EFA3FB77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0C038-497F-486E-AD3B-3F0A5423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17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14C9C-94EC-4D7B-AE82-618704853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60909-B26C-4B47-920E-6ACA0B4F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AB0B5-95C8-433E-B24E-17758C3C0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4FC6-595C-400D-8B12-C0F5CA26F66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36D3-37A8-4D9A-8F61-4AE9E24C7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251C-4B04-4DAA-A0D7-C0496B8C7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631F-8B52-4598-B007-65E03B373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9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F20CFB5-3641-4DE6-9085-EA4DF8D02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445" y="4828230"/>
            <a:ext cx="1641116" cy="15181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6AF0341-99FA-4DC7-B86B-6CEE8F73BDDD}"/>
              </a:ext>
            </a:extLst>
          </p:cNvPr>
          <p:cNvSpPr txBox="1"/>
          <p:nvPr/>
        </p:nvSpPr>
        <p:spPr>
          <a:xfrm>
            <a:off x="2450067" y="715491"/>
            <a:ext cx="5767900" cy="56938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Life cycles</a:t>
            </a:r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  <a:p>
            <a:endParaRPr lang="en-GB" sz="1400" b="1" u="sng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6AEC4A-48FC-4FEF-9FD5-47A8E51CC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849" y="4604793"/>
            <a:ext cx="1766375" cy="16335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DA1B46-DD8B-4B9F-9D8B-CB36FE0C38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119" y="3221668"/>
            <a:ext cx="1870968" cy="1743555"/>
          </a:xfrm>
          <a:prstGeom prst="rect">
            <a:avLst/>
          </a:prstGeom>
        </p:spPr>
      </p:pic>
      <p:pic>
        <p:nvPicPr>
          <p:cNvPr id="1030" name="Picture 6" descr="Plant life cycle">
            <a:extLst>
              <a:ext uri="{FF2B5EF4-FFF2-40B4-BE49-F238E27FC236}">
                <a16:creationId xmlns:a16="http://schemas.microsoft.com/office/drawing/2014/main" id="{544E2110-8173-49A7-9A64-104198F1A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280" y="1034156"/>
            <a:ext cx="2913639" cy="218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2711302" y="163179"/>
            <a:ext cx="4729145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5 Living things and their habitats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46573" y="274708"/>
            <a:ext cx="2073354" cy="58939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Key Vocabulary</a:t>
            </a:r>
            <a:endParaRPr lang="en-GB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Life cycle </a:t>
            </a:r>
            <a:r>
              <a:rPr lang="en-US" sz="1300" dirty="0"/>
              <a:t>– the stages a living thing goes through in its life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Reproduction</a:t>
            </a:r>
            <a:r>
              <a:rPr lang="en-US" sz="1300" dirty="0"/>
              <a:t> – the process by which a living organism creates a likeness to itself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Asexual reproduction </a:t>
            </a:r>
            <a:r>
              <a:rPr lang="en-US" sz="1300" dirty="0"/>
              <a:t>– offspring gets genes from one parent so they are clones of their parents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Sexual reproduction </a:t>
            </a:r>
            <a:r>
              <a:rPr lang="en-US" sz="1300" dirty="0"/>
              <a:t>– offspring get genes from both parents so they inherit a mix of features from both </a:t>
            </a:r>
          </a:p>
          <a:p>
            <a:endParaRPr lang="en-US" sz="1300" dirty="0"/>
          </a:p>
          <a:p>
            <a:r>
              <a:rPr lang="en-US" sz="1300" b="1" dirty="0" err="1">
                <a:solidFill>
                  <a:srgbClr val="00B0F0"/>
                </a:solidFill>
              </a:rPr>
              <a:t>Fertilise</a:t>
            </a:r>
            <a:r>
              <a:rPr lang="en-US" sz="1300" dirty="0"/>
              <a:t> – The action of fusing the male and female sex cells in order to develop an egg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Metamorphosis</a:t>
            </a:r>
            <a:r>
              <a:rPr lang="en-US" sz="1300" dirty="0"/>
              <a:t> – and abrupt and obvious change in the structure of an animals body and their </a:t>
            </a:r>
            <a:r>
              <a:rPr lang="en-GB" sz="1300" dirty="0"/>
              <a:t>behaviour</a:t>
            </a:r>
            <a:r>
              <a:rPr lang="en-US" sz="1300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679FC1-A925-47AA-9E12-985D80E8A3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5487" y="174063"/>
            <a:ext cx="2835467" cy="109450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7A620D-8A8F-40CF-BD96-B4B257BE6D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13821" y="1488556"/>
            <a:ext cx="3279790" cy="319193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95D773-7203-4E60-8F06-C2CF32337C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25216" y="4900484"/>
            <a:ext cx="3657001" cy="153841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55390" y="6193598"/>
            <a:ext cx="631792" cy="5985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A3E080-A861-4FC9-B0A0-5F5B76DC52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27425" y="1268566"/>
            <a:ext cx="1571069" cy="150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Props1.xml><?xml version="1.0" encoding="utf-8"?>
<ds:datastoreItem xmlns:ds="http://schemas.openxmlformats.org/officeDocument/2006/customXml" ds:itemID="{54993740-488C-4662-A475-0E18F542AFA4}"/>
</file>

<file path=customXml/itemProps2.xml><?xml version="1.0" encoding="utf-8"?>
<ds:datastoreItem xmlns:ds="http://schemas.openxmlformats.org/officeDocument/2006/customXml" ds:itemID="{DC7C60E0-D819-4987-AB30-14C11DED9695}"/>
</file>

<file path=customXml/itemProps3.xml><?xml version="1.0" encoding="utf-8"?>
<ds:datastoreItem xmlns:ds="http://schemas.openxmlformats.org/officeDocument/2006/customXml" ds:itemID="{C98B92E4-0920-4246-BCFC-22CA2466C037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108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Lucy Nadin</cp:lastModifiedBy>
  <cp:revision>5</cp:revision>
  <dcterms:created xsi:type="dcterms:W3CDTF">2020-05-07T19:37:54Z</dcterms:created>
  <dcterms:modified xsi:type="dcterms:W3CDTF">2020-05-07T20:13:30Z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