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2CE2C9-CAA9-46AB-9637-9B20BF1E8217}" v="23" dt="2022-02-12T15:57:11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Bass" userId="S::c.bass@worldsend.bham.sch.uk::f50c68ac-3bcd-4067-b684-c32884ab759c" providerId="AD" clId="Web-{D92CE2C9-CAA9-46AB-9637-9B20BF1E8217}"/>
    <pc:docChg chg="modSld">
      <pc:chgData name="Christina Bass" userId="S::c.bass@worldsend.bham.sch.uk::f50c68ac-3bcd-4067-b684-c32884ab759c" providerId="AD" clId="Web-{D92CE2C9-CAA9-46AB-9637-9B20BF1E8217}" dt="2022-02-12T15:57:11.566" v="11" actId="1076"/>
      <pc:docMkLst>
        <pc:docMk/>
      </pc:docMkLst>
      <pc:sldChg chg="modSp">
        <pc:chgData name="Christina Bass" userId="S::c.bass@worldsend.bham.sch.uk::f50c68ac-3bcd-4067-b684-c32884ab759c" providerId="AD" clId="Web-{D92CE2C9-CAA9-46AB-9637-9B20BF1E8217}" dt="2022-02-12T15:57:11.566" v="11" actId="1076"/>
        <pc:sldMkLst>
          <pc:docMk/>
          <pc:sldMk cId="1573265434" sldId="257"/>
        </pc:sldMkLst>
        <pc:spChg chg="mod">
          <ac:chgData name="Christina Bass" userId="S::c.bass@worldsend.bham.sch.uk::f50c68ac-3bcd-4067-b684-c32884ab759c" providerId="AD" clId="Web-{D92CE2C9-CAA9-46AB-9637-9B20BF1E8217}" dt="2022-02-12T15:56:58.143" v="9" actId="20577"/>
          <ac:spMkLst>
            <pc:docMk/>
            <pc:sldMk cId="1573265434" sldId="257"/>
            <ac:spMk id="109" creationId="{EA14291F-AB12-4E79-BDE1-0FEC407DA339}"/>
          </ac:spMkLst>
        </pc:spChg>
        <pc:picChg chg="mod">
          <ac:chgData name="Christina Bass" userId="S::c.bass@worldsend.bham.sch.uk::f50c68ac-3bcd-4067-b684-c32884ab759c" providerId="AD" clId="Web-{D92CE2C9-CAA9-46AB-9637-9B20BF1E8217}" dt="2022-02-12T15:57:11.566" v="11" actId="1076"/>
          <ac:picMkLst>
            <pc:docMk/>
            <pc:sldMk cId="1573265434" sldId="257"/>
            <ac:picMk id="2" creationId="{D3D4E1D7-2DAE-44D7-BE61-6762213CA85C}"/>
          </ac:picMkLst>
        </pc:picChg>
        <pc:picChg chg="mod">
          <ac:chgData name="Christina Bass" userId="S::c.bass@worldsend.bham.sch.uk::f50c68ac-3bcd-4067-b684-c32884ab759c" providerId="AD" clId="Web-{D92CE2C9-CAA9-46AB-9637-9B20BF1E8217}" dt="2022-02-12T15:57:08.409" v="10" actId="1076"/>
          <ac:picMkLst>
            <pc:docMk/>
            <pc:sldMk cId="1573265434" sldId="257"/>
            <ac:picMk id="3" creationId="{6F3CCE23-9B10-4CB1-A944-0B7D68DAC5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45B85-D37C-4384-8FBA-164CC6A72832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49456-AFA5-4BBC-8889-315A269E8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9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16117-324A-4901-B0BC-F6F227BE24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5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11962-DB87-4417-A947-1D1D9D082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5A426-270E-4E0E-BC54-E3E1F5B18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0BBC7-1BA1-4A02-91D0-2A2584528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AC0C2-770E-41DA-86EE-D94C2216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EA49A-F599-480E-918B-D71CB161B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62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D260-5C99-4B1C-8203-58D26FF31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E4ACE-FB4B-499C-9054-57AC2A3D6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A5594-DFAD-4039-858B-5617B346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26FB-C117-4904-BC2E-E003FCC5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38297-5B3F-4B21-BEE1-E70351295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2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1570D-7812-484B-9B33-0FF0B3D95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B93FD4-A0B8-47E6-96F7-0598E49C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AFF6C-E747-40E4-ABDC-034A591BB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D36C3-1193-44EB-A590-1C3BD308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924E7-0F6B-42BE-89B1-C76025D5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06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7FDA2-1D53-4915-B64A-9A743B75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6BB10-7EE3-4AD5-A9C5-5391A0040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ECB74-606D-4023-BD02-8D14F6A0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216C2-DF53-4BA5-8B80-8F5A1BCE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36C8B-0110-4DF8-8BE1-DA415D4E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47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EE92-6AC5-475A-9F9B-9A37476EB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8423D-E9E9-4CD4-BA06-45CA88D8E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3EEDF-0C6E-40C0-A2DD-C2ADC9B9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1ABC1-A40A-43A5-8B9C-B731F576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35D4F-C5A6-4A6A-B908-557EB29E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66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70833-23D0-4DF6-A79A-C195797A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241EC-32E3-42F7-838F-E83B61E29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75EB1-EA86-4153-8787-A72CEE2B9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A4855-FC0D-4ADE-A9C4-8500714F3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2F234-EEED-4705-AEEC-C737168E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28B0B-3F99-4235-8A0E-5C25BA16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7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2AF5B-4097-4E97-91E8-6C4C9ED5B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59C68-5212-4E34-8A2A-FA602AC5B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869846-4A79-45B0-BBF2-2178700CB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2F82A8-5FA9-4BF2-8924-2D8218C15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3700F-CA57-459E-8B47-951098699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13D054-EB2A-4491-9310-70C65DCE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B3574-DBE4-4339-8AC3-1EC38B1C5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B305D-6C6E-4F88-BDAE-7C81CB8B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66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DB19E-6D8C-4F21-B8CB-45BBC890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83011-0F02-4A04-B59F-098477E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D433E8-5828-4997-843C-8E50DBCB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22127-95EE-4AB2-BD34-48251A455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09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A33F4B-67BA-4E2C-8909-853529132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5795B2-F487-43BD-BBA0-40D5B1AE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AEBB4-CB6E-4693-A073-1CD29DEC4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35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3D91D-51CF-4540-8813-034E15382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2255D-E857-4356-9609-D6EAA6518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ED129-6E54-446F-8312-22D33356A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29F5A-AEBF-4524-BB09-4BE6E84D0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7E411C-C150-48F9-AA08-AED14E072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81F0A-E5C3-410E-88CF-632023EA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9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0229-BB38-443F-9C55-4EC28A7A1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44CB32-EF11-4659-A9E9-F98076B68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B81389-E557-43A8-AB12-86D530BF2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37D9E-D901-4D20-9F10-A2877D416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50985-0CEF-40B4-A81E-E0B49528E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C818A-384F-4119-9BAB-B7D364BB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1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35B3FD-AFF0-41D7-AD85-A6C2B1DC3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3FBC1-979C-409F-BD8A-BCB54065C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83949-70BE-4AB7-8234-10F1BE42C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5CA2-A26C-4701-80F4-1D9CA00E6031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5901C-031C-4EC2-BFCA-9A4C041280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D33A2-46B8-4FBB-BD4E-0BFCD415D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6B3E-82C8-4456-A41D-DDB817FC2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F089006E-09A2-4B58-9680-334172C68292}"/>
              </a:ext>
            </a:extLst>
          </p:cNvPr>
          <p:cNvSpPr/>
          <p:nvPr/>
        </p:nvSpPr>
        <p:spPr>
          <a:xfrm>
            <a:off x="4223349" y="106211"/>
            <a:ext cx="374530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</a:rPr>
              <a:t>Year 5 Animals including humans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A14291F-AB12-4E79-BDE1-0FEC407DA339}"/>
              </a:ext>
            </a:extLst>
          </p:cNvPr>
          <p:cNvSpPr txBox="1"/>
          <p:nvPr/>
        </p:nvSpPr>
        <p:spPr>
          <a:xfrm>
            <a:off x="142918" y="665148"/>
            <a:ext cx="2800307" cy="54938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00" b="1" u="sng" dirty="0"/>
              <a:t>Key Vocabulary</a:t>
            </a:r>
            <a:endParaRPr lang="en-GB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Embryo </a:t>
            </a:r>
            <a:r>
              <a:rPr lang="en-US" sz="1300" dirty="0"/>
              <a:t>-  A newly fertilised egg in the womb.</a:t>
            </a:r>
            <a:endParaRPr lang="en-US" sz="1300" dirty="0">
              <a:cs typeface="Calibri"/>
            </a:endParaRP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Foetus</a:t>
            </a:r>
            <a:r>
              <a:rPr lang="en-US" sz="1300" dirty="0"/>
              <a:t> - An unborn baby that has developed from an embryo.</a:t>
            </a:r>
            <a:endParaRPr lang="en-US" sz="1300" dirty="0">
              <a:cs typeface="Calibri"/>
            </a:endParaRP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Childhood </a:t>
            </a:r>
            <a:r>
              <a:rPr lang="en-US" sz="1300" dirty="0"/>
              <a:t>- the age span ranging from birth to adolescence.</a:t>
            </a:r>
            <a:endParaRPr lang="en-US" sz="1300" dirty="0">
              <a:cs typeface="Calibri"/>
            </a:endParaRP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 Adolescence </a:t>
            </a:r>
            <a:r>
              <a:rPr lang="en-US" sz="1300" dirty="0"/>
              <a:t>-The time when a child develops into an adult.</a:t>
            </a:r>
            <a:endParaRPr lang="en-US" sz="1300" dirty="0">
              <a:cs typeface="Calibri"/>
            </a:endParaRP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Puberty </a:t>
            </a:r>
            <a:r>
              <a:rPr lang="en-US" sz="1300" dirty="0"/>
              <a:t>- The time during which adolescents reach sexual maturity and become capable of reproduction.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Hormones </a:t>
            </a:r>
            <a:r>
              <a:rPr lang="en-US" sz="1300" dirty="0"/>
              <a:t>- Substances in our blood that influence our mood or </a:t>
            </a:r>
            <a:r>
              <a:rPr lang="en-US" sz="1300" dirty="0" err="1"/>
              <a:t>behaviour</a:t>
            </a:r>
            <a:r>
              <a:rPr lang="en-US" sz="1300" dirty="0"/>
              <a:t>.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Life span </a:t>
            </a:r>
            <a:r>
              <a:rPr lang="en-US" sz="1300" dirty="0"/>
              <a:t>- The length of time something lives for.</a:t>
            </a:r>
            <a:endParaRPr lang="en-US" sz="1300" dirty="0">
              <a:cs typeface="Calibri"/>
            </a:endParaRP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Reproduction</a:t>
            </a:r>
            <a:r>
              <a:rPr lang="en-US" sz="1300" dirty="0"/>
              <a:t> - The biological process by which new individual organisms – "offspring" – are produced from their "parents".</a:t>
            </a:r>
            <a:endParaRPr lang="en-US" sz="1300" dirty="0"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76E0B3-A66D-4677-A73A-F334E2C4D64E}"/>
              </a:ext>
            </a:extLst>
          </p:cNvPr>
          <p:cNvSpPr txBox="1"/>
          <p:nvPr/>
        </p:nvSpPr>
        <p:spPr>
          <a:xfrm>
            <a:off x="9187266" y="3200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D4E1D7-2DAE-44D7-BE61-6762213CA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5141" y="3316941"/>
            <a:ext cx="8815388" cy="325869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A684C0A-B3F4-4444-8069-CCFF831E8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4305" y="6331387"/>
            <a:ext cx="506918" cy="4802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3CCE23-9B10-4CB1-A944-0B7D68DAC5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5863" y="570939"/>
            <a:ext cx="8815388" cy="26765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326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b5f368-a748-49d5-93b2-f212879fa31b">
      <Terms xmlns="http://schemas.microsoft.com/office/infopath/2007/PartnerControls"/>
    </lcf76f155ced4ddcb4097134ff3c332f>
    <TaxCatchAll xmlns="c94ea266-02bf-4048-8ab2-6d172af0792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A781164E4544F81E55107A8F8E214" ma:contentTypeVersion="16" ma:contentTypeDescription="Create a new document." ma:contentTypeScope="" ma:versionID="511f2decdda845de67180f9184e4d103">
  <xsd:schema xmlns:xsd="http://www.w3.org/2001/XMLSchema" xmlns:xs="http://www.w3.org/2001/XMLSchema" xmlns:p="http://schemas.microsoft.com/office/2006/metadata/properties" xmlns:ns2="2eb5f368-a748-49d5-93b2-f212879fa31b" xmlns:ns3="c94ea266-02bf-4048-8ab2-6d172af0792f" targetNamespace="http://schemas.microsoft.com/office/2006/metadata/properties" ma:root="true" ma:fieldsID="178f89f975c4603ad2075dce7ba2580a" ns2:_="" ns3:_="">
    <xsd:import namespace="2eb5f368-a748-49d5-93b2-f212879fa31b"/>
    <xsd:import namespace="c94ea266-02bf-4048-8ab2-6d172af079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5f368-a748-49d5-93b2-f212879fa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ac3898d-f744-47b9-9b69-9453c24123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ea266-02bf-4048-8ab2-6d172af07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f59111-fde3-4139-8dc1-233f675e6b52}" ma:internalName="TaxCatchAll" ma:showField="CatchAllData" ma:web="c94ea266-02bf-4048-8ab2-6d172af079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840E44-6898-4116-9259-8F9FD88B7B5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4C0C65C-C59A-474F-9940-5ED191ECE6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B6527A-6399-4EF7-8FA3-A88D428C5204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110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Nadin</dc:creator>
  <cp:lastModifiedBy>Lucy Nadin</cp:lastModifiedBy>
  <cp:revision>11</cp:revision>
  <dcterms:created xsi:type="dcterms:W3CDTF">2020-05-07T13:05:12Z</dcterms:created>
  <dcterms:modified xsi:type="dcterms:W3CDTF">2022-02-12T15:57:17Z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0x010100266A781164E4544F81E55107A8F8E214</vt:lpwstr>
  </property>
</Properties>
</file>