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AF4C9-C1B7-4E27-B6E2-7F98D4CE365A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5EE0E-69D1-4DB2-A7EF-96E5AB271B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61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16117-324A-4901-B0BC-F6F227BE24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5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3FA29-C6B3-4D78-8311-A2F7D909D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5232C-A2E8-417F-9E7D-11C44DEBA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884C1-2E26-4353-ABA6-E2FC9F143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104CB-9001-4932-BB02-B764C8377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75135-AF9F-4EA3-9120-294F0FAD1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59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2A901-5F1A-495E-8761-7D1F63490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648DE-53C1-4390-9D07-50EA583C6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64BC8-F7A8-4DC0-A11B-9DD1B98D9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AB78F-33C0-4536-8BF9-FD17B073C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F162B-A879-4857-8988-DDE63E1B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17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1E12D-BF98-4219-9C83-77B2898FF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EBEA8-EA72-44C3-B2D5-17A2ACC75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B9119-3398-4032-86B0-B553EE5E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0F0B7-CBCA-43B6-9947-799271B0F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9A1E-6B3A-46D6-BDE8-7A6E0A12A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8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1955-1611-4860-A13C-CF2559A26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70C30-E08D-41A7-8C1F-97FAD608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06F85-09FB-4871-A636-3C5AFE458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E75A-C41C-4D6F-9450-1C4FF610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5C3AC-B507-4339-B9EC-8A5CBEB39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2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98D2A-EBB8-4973-913B-7D5AB9428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982A7-799A-4ECB-A90C-B355E2A1C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F28A2-20A4-47A4-ABF6-82B2BE31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9F4F4-986C-49D7-B438-30F66FC8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D1E45-C5AA-4E50-9D65-E87373601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38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D2401-3C5F-402A-873C-CED8F78A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D4AAC-73FE-413B-A454-662674F94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0ED38-C930-4B9D-AEEF-59BB7D893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5A030-BA98-4542-BC86-5D9F62385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D59A6-3111-4AA1-8F14-C77468A8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60230-A0DA-4B16-8E31-3206C424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75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9EC31-FAFC-42D5-9E12-E20481AA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FD3F9-A667-475C-867F-66376F217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B8D8C0-5C35-48FA-A6CC-B56B1B640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B05143-A324-48E2-8763-0F8893A9C6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3098C0-2E13-4C19-8DDF-80AF5C93E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512BE-B39B-4459-8A55-78A3A79E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EBF1C6-FF2E-4FD2-8B4B-28D727BC1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FD8F7E-9458-4035-927A-63182631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96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07D0A-2479-4F85-8D77-161C2D5B9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2D36D3-B135-4DC3-A904-1B0C5094C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396C9F-65B9-41D9-9686-F7982158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E0AC8C-303A-409C-A98F-133B0F48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2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787192-0EEC-4374-9A67-EEB60EF1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6C0ACF-A703-4E3B-BB93-965B3596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1AF6C-82A1-4350-B808-D3245943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23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155D-019E-4945-BFDE-120116080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F61B-A5B5-4AE4-93A9-CF85E36AB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CD579-2BB0-49EF-9DEA-662DDF3C1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0A252-2AC7-4D26-A19F-738D5C912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B3248-A1FC-4D0B-A9F6-B9F53924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F8D0A-B999-4054-8962-81BDB958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28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58385-91EB-4056-AD05-8E070B5C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7C5CA-685F-4976-849D-C8CC2FF77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4EEAFB-0454-4EA7-B761-0C5B815D0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7C316-70C3-4156-B3B2-0911A662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0D9D1-8D50-423C-A945-C7D39E175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5053B-1D7D-423D-83E5-54117EE32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18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CDED2E-61DF-4C80-87C1-857AA14DB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E4D55-C9C9-4463-8F99-5D7F75786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F6207-9AF9-4D5D-B724-B0CD6D3C7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CD6E7-B249-4EDE-83EB-47F25FE0B5C1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D7438-D862-4DE9-A6E8-94293ABCD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BC004-9952-454C-B4B5-019A65AC7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01ED4-4CBD-4EC7-9494-6F786C52F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33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F089006E-09A2-4B58-9680-334172C68292}"/>
              </a:ext>
            </a:extLst>
          </p:cNvPr>
          <p:cNvSpPr/>
          <p:nvPr/>
        </p:nvSpPr>
        <p:spPr>
          <a:xfrm>
            <a:off x="4543108" y="158822"/>
            <a:ext cx="2336799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</a:rPr>
              <a:t>Year 5 Forces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A14291F-AB12-4E79-BDE1-0FEC407DA339}"/>
              </a:ext>
            </a:extLst>
          </p:cNvPr>
          <p:cNvSpPr txBox="1"/>
          <p:nvPr/>
        </p:nvSpPr>
        <p:spPr>
          <a:xfrm>
            <a:off x="146572" y="274708"/>
            <a:ext cx="2949053" cy="58939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300" b="1" u="sng" dirty="0"/>
              <a:t>Key Vocabulary</a:t>
            </a:r>
          </a:p>
          <a:p>
            <a:r>
              <a:rPr lang="en-US" sz="1300" b="1" dirty="0">
                <a:solidFill>
                  <a:srgbClr val="00B0F0"/>
                </a:solidFill>
              </a:rPr>
              <a:t>Force</a:t>
            </a:r>
            <a:r>
              <a:rPr lang="en-US" sz="1300" b="1" dirty="0"/>
              <a:t> -</a:t>
            </a:r>
            <a:r>
              <a:rPr lang="en-US" sz="1300" dirty="0"/>
              <a:t> A force is a push or a pull. Forces make objects start moving, stop moving, speed up, slow down or change direction.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Gravity </a:t>
            </a:r>
            <a:r>
              <a:rPr lang="en-US" sz="1300" dirty="0"/>
              <a:t>- A force which pulls things down towards the </a:t>
            </a:r>
            <a:r>
              <a:rPr lang="en-US" sz="1300" dirty="0" err="1"/>
              <a:t>centre</a:t>
            </a:r>
            <a:r>
              <a:rPr lang="en-US" sz="1300" dirty="0"/>
              <a:t> of the Earth.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Newton</a:t>
            </a:r>
            <a:r>
              <a:rPr lang="en-US" sz="1300" dirty="0"/>
              <a:t> (N) - The unit for measuring force.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Air resistance </a:t>
            </a:r>
            <a:r>
              <a:rPr lang="en-US" sz="1300" dirty="0"/>
              <a:t>- The force that slows down objects that move through air.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Water resistance </a:t>
            </a:r>
            <a:r>
              <a:rPr lang="en-US" sz="1300" dirty="0"/>
              <a:t>- A force that slows down objects moving through water.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Friction</a:t>
            </a:r>
            <a:r>
              <a:rPr lang="en-US" sz="1300" dirty="0"/>
              <a:t> - When one surface moves against another, the rubbing force that tries to stop them is called friction. It gives us grip.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Mechanisms </a:t>
            </a:r>
            <a:r>
              <a:rPr lang="en-US" sz="1300" dirty="0"/>
              <a:t>- A device that allows a small force to be increased to a larger force.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Simple machines </a:t>
            </a:r>
            <a:r>
              <a:rPr lang="en-US" sz="1300" dirty="0"/>
              <a:t>- Levers, pulleys and gears are all types of simple machines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6BCB27-0812-4430-9E94-312A99BF0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7391" y="4204730"/>
            <a:ext cx="3127999" cy="245222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36067F5-7C17-4856-B2BB-A13A0A3DE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9295" y="737605"/>
            <a:ext cx="3600217" cy="40303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25E0B5-8EF8-49CA-9969-29D4469B86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0761" y="4887550"/>
            <a:ext cx="2336799" cy="17526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34A98E-F866-4B95-8731-17410CF340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1557" y="4887550"/>
            <a:ext cx="1208090" cy="180346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A684C0A-B3F4-4444-8069-CCFF831E83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55390" y="6193598"/>
            <a:ext cx="631792" cy="5985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22CF9A-328A-4FB8-86C4-ED74F78130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1992" y="158822"/>
            <a:ext cx="3609294" cy="382428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326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A781164E4544F81E55107A8F8E214" ma:contentTypeVersion="16" ma:contentTypeDescription="Create a new document." ma:contentTypeScope="" ma:versionID="511f2decdda845de67180f9184e4d103">
  <xsd:schema xmlns:xsd="http://www.w3.org/2001/XMLSchema" xmlns:xs="http://www.w3.org/2001/XMLSchema" xmlns:p="http://schemas.microsoft.com/office/2006/metadata/properties" xmlns:ns2="2eb5f368-a748-49d5-93b2-f212879fa31b" xmlns:ns3="c94ea266-02bf-4048-8ab2-6d172af0792f" targetNamespace="http://schemas.microsoft.com/office/2006/metadata/properties" ma:root="true" ma:fieldsID="178f89f975c4603ad2075dce7ba2580a" ns2:_="" ns3:_="">
    <xsd:import namespace="2eb5f368-a748-49d5-93b2-f212879fa31b"/>
    <xsd:import namespace="c94ea266-02bf-4048-8ab2-6d172af079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5f368-a748-49d5-93b2-f212879fa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ac3898d-f744-47b9-9b69-9453c24123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ea266-02bf-4048-8ab2-6d172af07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f59111-fde3-4139-8dc1-233f675e6b52}" ma:internalName="TaxCatchAll" ma:showField="CatchAllData" ma:web="c94ea266-02bf-4048-8ab2-6d172af079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b5f368-a748-49d5-93b2-f212879fa31b">
      <Terms xmlns="http://schemas.microsoft.com/office/infopath/2007/PartnerControls"/>
    </lcf76f155ced4ddcb4097134ff3c332f>
    <TaxCatchAll xmlns="c94ea266-02bf-4048-8ab2-6d172af0792f" xsi:nil="true"/>
  </documentManagement>
</p:properties>
</file>

<file path=customXml/itemProps1.xml><?xml version="1.0" encoding="utf-8"?>
<ds:datastoreItem xmlns:ds="http://schemas.openxmlformats.org/officeDocument/2006/customXml" ds:itemID="{ED811E66-FC47-4A0E-BF12-9989CC88A102}"/>
</file>

<file path=customXml/itemProps2.xml><?xml version="1.0" encoding="utf-8"?>
<ds:datastoreItem xmlns:ds="http://schemas.openxmlformats.org/officeDocument/2006/customXml" ds:itemID="{013C759A-7C8E-44CF-8A4C-6E52EF3CE28A}"/>
</file>

<file path=customXml/itemProps3.xml><?xml version="1.0" encoding="utf-8"?>
<ds:datastoreItem xmlns:ds="http://schemas.openxmlformats.org/officeDocument/2006/customXml" ds:itemID="{16CF9579-E1FB-4EB7-99C0-CED104E36387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145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Nadin</dc:creator>
  <cp:lastModifiedBy>Lucy Nadin</cp:lastModifiedBy>
  <cp:revision>4</cp:revision>
  <dcterms:created xsi:type="dcterms:W3CDTF">2020-05-11T16:13:32Z</dcterms:created>
  <dcterms:modified xsi:type="dcterms:W3CDTF">2020-05-12T15:04:49Z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0x010100266A781164E4544F81E55107A8F8E214</vt:lpwstr>
  </property>
</Properties>
</file>