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ECE3B-159F-4C49-A10D-4BF5139102E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686B-85E3-4313-9D38-7B6FFFFF1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7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16117-324A-4901-B0BC-F6F227BE24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11E8-2074-4E46-8575-540B1BA8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8A94D-2DD9-49A4-9420-D2923A4BB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13DE7-4749-4259-ACA0-A3DA2CFE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B324-D7B6-4643-B7BD-86AC0DD9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BB48E-DEE1-4AF4-8952-80F03DA8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4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4918-B415-4DB3-ACD2-22FB7591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903B1-D82B-4063-BC1E-495C1B177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F9BA-8FCD-4DAF-9C2A-85FFF3CA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F69A4-9FD8-4D0E-B241-E51F296B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736B-EB41-4FFB-AB11-D851DBB8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2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68FBD-6081-4002-974C-02BD66F50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0AEB1-0ACE-4358-86D3-6CFDB07D7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A4871-DD09-4D75-BBB5-640986A2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8C97-6B78-4374-B573-4EF2AEF8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D0856-DD44-4BC3-97D2-086986D5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6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5DAA-B3AC-49AF-BCA3-FA8BC532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B2C4-80AD-4FE2-8F12-599EFE37C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5DEFF-1B28-450B-A9E3-110E5C79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E4E52-A389-4F19-83DC-7C7DB77D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B942-EF77-418D-8F16-69E491A4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7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A82E-67A6-482B-8484-65925769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CAEFE-2CA7-4163-B020-C768A325B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29163-DE17-4C85-B1CD-781E5327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C204-230C-4688-97C7-C92104EE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1C96B-6ACF-42B9-AE76-9A212C34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7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23CA-53D8-474A-A641-D27B8EE3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5CD7-1570-49B2-A3B0-720C4EB07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7C51C-1704-4F7C-A6FD-065F99078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76DE1-AD81-43BD-B8D3-BE7FD2D5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0EAD1-CD15-40E0-B8D0-0998AC9A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11DAC-80DD-46B8-9254-FB14E5D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EF6F-9DD8-4B42-8882-C1889F89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59184-79AA-4897-A008-2AC84F207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C4209-343C-4B63-9B02-11A52EBBA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2F8D0-FF43-4709-8163-B26611043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8F6CB-BF9E-4CFD-8601-3CB996450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07C5B-B559-4CBB-850C-C64DBE0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A33B7-5B39-4BED-ACAC-1ED739BB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A117C-2A76-43E3-9AB0-A8A35D64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DBCA-6431-414F-9AC8-4ED40029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B48AB-239B-40B5-9121-3FBFC866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00F55-72DD-497C-ADB1-3E96F703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9280F-6F19-4BC2-A196-F62762DD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9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CB39D-A0B6-4C92-BEAE-ECB6ADD4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CA9D7-356F-46B8-857F-E8A5DAF6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DC4A3-E30F-4B00-AD43-82937557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9898-C9C3-4795-97AB-30354467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0762-F95D-49E6-8A9F-CCD055E4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CB4D8-1ACA-49D3-BBE0-77BCC7D80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C2E30-64FB-4EA5-A3A3-812BA64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92046-3533-47C2-A367-3B20E1B1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A23B3-A724-4534-8405-3F20E2A4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C588-E6C4-4B86-A10D-6CA4ACD4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DC57F-685C-4AA9-B3E2-060792A89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DC7C4-715F-4164-94F2-0B445977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7C60D-B1A5-431B-9023-99F9D49F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4FCCA-2277-4C4D-A7FB-B3FD12CE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73EEA-951A-4F05-88E4-C5841A5B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3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78F50-A97B-4D51-A25C-120F561C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9C047-42D8-497B-86F4-74F9FB4C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275FB-9C84-4288-A845-6E07C0A64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F682-9743-4DD7-B078-55390CC5F25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CB12-8DEC-4E0A-9387-0B0ABEC58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88CE6-98FF-46B4-91A1-E67105820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AC31-DE9D-4010-AC7B-90E4B5F8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F089006E-09A2-4B58-9680-334172C68292}"/>
              </a:ext>
            </a:extLst>
          </p:cNvPr>
          <p:cNvSpPr/>
          <p:nvPr/>
        </p:nvSpPr>
        <p:spPr>
          <a:xfrm>
            <a:off x="3771649" y="98558"/>
            <a:ext cx="398179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</a:rPr>
              <a:t>Year 5 Properties and changes of materials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A14291F-AB12-4E79-BDE1-0FEC407DA339}"/>
              </a:ext>
            </a:extLst>
          </p:cNvPr>
          <p:cNvSpPr txBox="1"/>
          <p:nvPr/>
        </p:nvSpPr>
        <p:spPr>
          <a:xfrm>
            <a:off x="146572" y="274708"/>
            <a:ext cx="3464560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/>
              <a:t>Key Vocabulary</a:t>
            </a:r>
          </a:p>
          <a:p>
            <a:r>
              <a:rPr lang="en-US" sz="1300" b="1" dirty="0">
                <a:solidFill>
                  <a:srgbClr val="00B0F0"/>
                </a:solidFill>
              </a:rPr>
              <a:t>Thermal conductor </a:t>
            </a:r>
            <a:r>
              <a:rPr lang="en-US" sz="1300" dirty="0"/>
              <a:t>- a material or device which allows heat to carry through </a:t>
            </a:r>
          </a:p>
          <a:p>
            <a:endParaRPr lang="en-US" sz="1300" b="1" dirty="0">
              <a:solidFill>
                <a:srgbClr val="00B0F0"/>
              </a:solidFill>
            </a:endParaRPr>
          </a:p>
          <a:p>
            <a:r>
              <a:rPr lang="en-US" sz="1300" b="1" dirty="0">
                <a:solidFill>
                  <a:srgbClr val="00B0F0"/>
                </a:solidFill>
              </a:rPr>
              <a:t>Electrical conductor </a:t>
            </a:r>
            <a:r>
              <a:rPr lang="en-US" sz="1300" dirty="0"/>
              <a:t>– a material or device with allows electricity to carry through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Soluble</a:t>
            </a:r>
            <a:r>
              <a:rPr lang="en-US" sz="1300" dirty="0"/>
              <a:t> – able to be dissolved, especially in water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Insoluble </a:t>
            </a:r>
            <a:r>
              <a:rPr lang="en-US" sz="1300" dirty="0"/>
              <a:t>– cannot be dissolved, especially in water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Dissolve</a:t>
            </a:r>
            <a:r>
              <a:rPr lang="en-US" sz="1300" dirty="0"/>
              <a:t> – when something solid mixes with a liquid and becomes part of the liquid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Solution</a:t>
            </a:r>
            <a:r>
              <a:rPr lang="en-US" sz="1300" dirty="0"/>
              <a:t> – is made when one substance dissolves into another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Reversible change </a:t>
            </a:r>
            <a:r>
              <a:rPr lang="en-US" sz="1300" dirty="0"/>
              <a:t>– can be reversed back to its original state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Irreversible change </a:t>
            </a:r>
            <a:r>
              <a:rPr lang="en-US" sz="1300" dirty="0"/>
              <a:t>– cannot be reversed back to its original state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B9B5512-6EDA-4238-AAB1-E3B784E9DC71}"/>
              </a:ext>
            </a:extLst>
          </p:cNvPr>
          <p:cNvSpPr txBox="1"/>
          <p:nvPr/>
        </p:nvSpPr>
        <p:spPr>
          <a:xfrm>
            <a:off x="3772184" y="959120"/>
            <a:ext cx="3981258" cy="22929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u="sng" dirty="0"/>
              <a:t>Materials</a:t>
            </a:r>
          </a:p>
          <a:p>
            <a:r>
              <a:rPr lang="en-US" sz="1300" dirty="0"/>
              <a:t>Different materials are used for different jobs based on their properties: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Electrical 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Hardness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Insulators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Magnetism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Solubility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Thermal 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Transparency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684C0A-B3F4-4444-8069-CCFF831E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390" y="6193598"/>
            <a:ext cx="631792" cy="5985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709BD-E7E2-448F-90B8-59C276FE9A55}"/>
              </a:ext>
            </a:extLst>
          </p:cNvPr>
          <p:cNvSpPr txBox="1"/>
          <p:nvPr/>
        </p:nvSpPr>
        <p:spPr>
          <a:xfrm>
            <a:off x="5906237" y="1546540"/>
            <a:ext cx="1847205" cy="1692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/>
              <a:t>e.g. Glass is used for windows because it is </a:t>
            </a:r>
            <a:r>
              <a:rPr lang="en-US" sz="1300" b="1" dirty="0">
                <a:solidFill>
                  <a:srgbClr val="7030A0"/>
                </a:solidFill>
              </a:rPr>
              <a:t>hard</a:t>
            </a:r>
            <a:r>
              <a:rPr lang="en-US" sz="1300" dirty="0"/>
              <a:t> and </a:t>
            </a:r>
            <a:r>
              <a:rPr lang="en-US" sz="1300" b="1" dirty="0">
                <a:solidFill>
                  <a:srgbClr val="7030A0"/>
                </a:solidFill>
              </a:rPr>
              <a:t>transparent</a:t>
            </a:r>
            <a:r>
              <a:rPr lang="en-US" sz="1300" dirty="0"/>
              <a:t>.</a:t>
            </a:r>
          </a:p>
          <a:p>
            <a:endParaRPr lang="en-US" sz="1300" b="1" u="sng" dirty="0"/>
          </a:p>
          <a:p>
            <a:endParaRPr lang="en-US" sz="1300" b="1" u="sng" dirty="0"/>
          </a:p>
          <a:p>
            <a:endParaRPr lang="en-US" sz="1300" b="1" u="sng" dirty="0"/>
          </a:p>
          <a:p>
            <a:endParaRPr lang="en-US" sz="1300" b="1" u="sng" dirty="0"/>
          </a:p>
          <a:p>
            <a:endParaRPr lang="en-US" sz="1300" b="1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EA91D-76EB-49DB-8314-FDBC5FAB4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976" y="2263731"/>
            <a:ext cx="625725" cy="7614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66839-8FED-44B3-ABA6-F31E3A51F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08" y="5397389"/>
            <a:ext cx="7054647" cy="12040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619973-A786-4F0E-A7E1-5C8DDF82A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649" y="3566563"/>
            <a:ext cx="3981259" cy="13549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8FEF3F-C4A1-4AD6-B064-E5E8A6A90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508" y="5271363"/>
            <a:ext cx="3505200" cy="1333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A109FE-7DD4-4BC9-8E40-54EB2895F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3508" y="3136027"/>
            <a:ext cx="4116410" cy="19792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FA6277-3E8C-4691-84DF-7FC19067C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1211" y="149428"/>
            <a:ext cx="4370789" cy="1604704"/>
          </a:xfrm>
          <a:prstGeom prst="rect">
            <a:avLst/>
          </a:prstGeom>
        </p:spPr>
      </p:pic>
      <p:pic>
        <p:nvPicPr>
          <p:cNvPr id="1032" name="Picture 8" descr="What mixture is formed if sugar dissolve in water? - Quora">
            <a:extLst>
              <a:ext uri="{FF2B5EF4-FFF2-40B4-BE49-F238E27FC236}">
                <a16:creationId xmlns:a16="http://schemas.microsoft.com/office/drawing/2014/main" id="{394FBB0B-77BA-4666-9DD7-2D23EAEA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54" y="1287132"/>
            <a:ext cx="2754184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6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A781164E4544F81E55107A8F8E214" ma:contentTypeVersion="16" ma:contentTypeDescription="Create a new document." ma:contentTypeScope="" ma:versionID="511f2decdda845de67180f9184e4d103">
  <xsd:schema xmlns:xsd="http://www.w3.org/2001/XMLSchema" xmlns:xs="http://www.w3.org/2001/XMLSchema" xmlns:p="http://schemas.microsoft.com/office/2006/metadata/properties" xmlns:ns2="2eb5f368-a748-49d5-93b2-f212879fa31b" xmlns:ns3="c94ea266-02bf-4048-8ab2-6d172af0792f" targetNamespace="http://schemas.microsoft.com/office/2006/metadata/properties" ma:root="true" ma:fieldsID="178f89f975c4603ad2075dce7ba2580a" ns2:_="" ns3:_="">
    <xsd:import namespace="2eb5f368-a748-49d5-93b2-f212879fa31b"/>
    <xsd:import namespace="c94ea266-02bf-4048-8ab2-6d172af07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f368-a748-49d5-93b2-f212879fa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c3898d-f744-47b9-9b69-9453c2412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ea266-02bf-4048-8ab2-6d172af07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f59111-fde3-4139-8dc1-233f675e6b52}" ma:internalName="TaxCatchAll" ma:showField="CatchAllData" ma:web="c94ea266-02bf-4048-8ab2-6d172af07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5f368-a748-49d5-93b2-f212879fa31b">
      <Terms xmlns="http://schemas.microsoft.com/office/infopath/2007/PartnerControls"/>
    </lcf76f155ced4ddcb4097134ff3c332f>
    <TaxCatchAll xmlns="c94ea266-02bf-4048-8ab2-6d172af0792f" xsi:nil="true"/>
  </documentManagement>
</p:properties>
</file>

<file path=customXml/itemProps1.xml><?xml version="1.0" encoding="utf-8"?>
<ds:datastoreItem xmlns:ds="http://schemas.openxmlformats.org/officeDocument/2006/customXml" ds:itemID="{8ECE2037-0FF1-4F3B-B7F9-887C0CAE7A3A}"/>
</file>

<file path=customXml/itemProps2.xml><?xml version="1.0" encoding="utf-8"?>
<ds:datastoreItem xmlns:ds="http://schemas.openxmlformats.org/officeDocument/2006/customXml" ds:itemID="{6D942DB3-BCE0-455E-A3F9-641BDCB58DA6}"/>
</file>

<file path=customXml/itemProps3.xml><?xml version="1.0" encoding="utf-8"?>
<ds:datastoreItem xmlns:ds="http://schemas.openxmlformats.org/officeDocument/2006/customXml" ds:itemID="{6D1647D0-8278-4EBB-9224-41AE54E2F3D2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141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Nadin</dc:creator>
  <cp:lastModifiedBy>Lucy Nadin</cp:lastModifiedBy>
  <cp:revision>6</cp:revision>
  <dcterms:created xsi:type="dcterms:W3CDTF">2020-05-08T16:34:36Z</dcterms:created>
  <dcterms:modified xsi:type="dcterms:W3CDTF">2020-05-11T10:28:01Z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0x010100266A781164E4544F81E55107A8F8E214</vt:lpwstr>
  </property>
</Properties>
</file>