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1A80A-8D40-4CF9-BDAB-CBACE23C290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148D6-4C0A-42EF-B229-433D3D16C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6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C373-7634-493A-ACEE-A8BE1B75D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A14DF-2C0C-464F-B330-851F6C29E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48F04-BA96-4018-A1C6-0D53C762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30AA6-5388-4906-BD42-5D39410D4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A4BD4-2692-405F-A040-3458677C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2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99CA-1FFC-48DB-A667-4A9B088F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7D977-8827-4992-95D5-F15A11526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25699-8265-4E74-9301-958DF8AC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9A5D4-72AB-4C7B-A520-D7197F45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B0455-2F54-4352-A534-4D1447B7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0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8FAA3-6A84-448B-B37A-1F87F9A25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1839C-1E31-4646-A45B-C0BE75A25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77487-153C-4F20-9899-90AABDE2D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D89F7-964C-49BD-A50B-BFE44AE1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6EB8-966B-4141-94AD-1811B404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9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C0EB-0C9F-41F3-8311-64DEAE2C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F95F-45F3-416B-B6D2-4E2D13D3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919E-47C1-4198-8CDF-8B2074A7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713D2-F7B7-4316-9715-9ECF70F2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0F85-B774-4381-B546-D41D860F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03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DA61F-FC3F-479A-B7F6-841586789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0CDF7-2DAE-4736-BD60-166F51672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AB608-3F5E-4DB0-B23B-0FEFEFED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FE4F3-204F-4E14-B499-0B97B814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FA249-4F20-4F1A-B069-DC308387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0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19E0B-35CD-487E-BB09-552AA88F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F46D6-5319-444E-A6F4-F3A59E143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49912-DF84-4868-97E1-FDF064254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DF1F7-2C0B-4564-8985-F3E59CA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21075-C2B7-415E-BCAC-4BAC3E04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8A58-EB83-405D-AD9C-2917E9A0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AD07-A86B-4B69-87E7-EBD11FF19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E24EC-268E-4330-9B8A-921F97E0C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4FF76-1697-46D0-971A-791629AA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06560-F88E-41F3-B1A0-EE44659A1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69A08-3773-4FF3-997D-C999547F0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B7ABB7-813D-4C73-B6FF-7BD62ECA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F6D6C-3B0C-4CA5-9C1A-BE8148A8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E6999C-0405-403A-88A9-944D51D3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8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0FF7-BD19-4127-8A4D-FBA07B16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E3BB3-379A-47AF-9FDA-01CA6FAD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06805-C243-4E8F-BAC4-A55ECE7A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D1C66-9DDB-4621-AAFF-72F4FA32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1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72FE84-C5A3-456B-85A4-FD1CF2BD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88F5C-381F-4AB3-9016-7489B74C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35472-AA7F-4A61-A3AD-F1FF3422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80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75CFD-641F-45BD-9EFE-B8FFAB6F4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35667-5A50-4173-B521-EC967414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24DD5-5A6F-4340-BEF5-665DB7CDB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E0FDA-02BE-410A-9240-CAEB1474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36FEC-5EEF-4A4D-AC68-D97D29B7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991B0-99F5-4B9E-A821-AF24A6BE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06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F6BA-5E4D-412A-9AB2-23DECAA19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99D732-4B3E-425C-886B-21C030F28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97C60-E3CF-4924-99B8-02CA20328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7238B-0AC3-4047-A1B3-EB0AB7CA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3B173-0EC3-46CA-9ADE-11B62ABD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F621B-CCE1-4B3A-8910-9A75C42B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0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008A2-58F3-439C-8EFD-952320AF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EFB8D-7E19-4014-99D2-29F9FFDE0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F2BB-EC13-4D69-95DC-51350AEEA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011E-3EEC-43D4-BE4E-9460106A79C9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51487-C128-4BC4-BBC7-320F7AB4C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9EF67-2F27-4DDD-8C42-782DB7A2E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4D41-EB95-4336-8CDD-BEFDA3C97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5123763" y="133542"/>
            <a:ext cx="1916664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4 Electricity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311526" y="333597"/>
            <a:ext cx="3409737" cy="58939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Key Vocabulary</a:t>
            </a:r>
          </a:p>
          <a:p>
            <a:endParaRPr lang="en-GB" sz="1300" b="1" u="sng" dirty="0"/>
          </a:p>
          <a:p>
            <a:r>
              <a:rPr lang="en-US" sz="1300" b="1" dirty="0">
                <a:solidFill>
                  <a:srgbClr val="00B0F0"/>
                </a:solidFill>
              </a:rPr>
              <a:t>Electricity</a:t>
            </a:r>
            <a:r>
              <a:rPr lang="en-US" sz="1300" dirty="0"/>
              <a:t> - a form of energy used for lighting, heating, making sound and making machines work.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Electrical appliance </a:t>
            </a:r>
            <a:r>
              <a:rPr lang="en-US" sz="1300" dirty="0"/>
              <a:t>- a machine or device that runs on electricity.</a:t>
            </a:r>
          </a:p>
          <a:p>
            <a:endParaRPr lang="en-GB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Circuit </a:t>
            </a:r>
            <a:r>
              <a:rPr lang="en-US" sz="1300" dirty="0"/>
              <a:t>– a complete route which an electrical current can flow around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Mains </a:t>
            </a:r>
            <a:r>
              <a:rPr lang="en-US" sz="1300" dirty="0"/>
              <a:t>- the electricity supplied to households from power stations.</a:t>
            </a:r>
          </a:p>
          <a:p>
            <a:r>
              <a:rPr lang="en-US" sz="1300" dirty="0"/>
              <a:t> </a:t>
            </a:r>
          </a:p>
          <a:p>
            <a:r>
              <a:rPr lang="en-US" sz="1300" b="1" dirty="0">
                <a:solidFill>
                  <a:srgbClr val="00B0F0"/>
                </a:solidFill>
              </a:rPr>
              <a:t>Wire </a:t>
            </a:r>
            <a:r>
              <a:rPr lang="en-US" sz="1300" dirty="0"/>
              <a:t>– a long, thin piece of metal that carries electrical current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Switch </a:t>
            </a:r>
            <a:r>
              <a:rPr lang="en-US" sz="1300" dirty="0"/>
              <a:t>– a component that can turn the electrical device on or off.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Cell </a:t>
            </a:r>
            <a:r>
              <a:rPr lang="en-US" sz="1300" dirty="0"/>
              <a:t>– a device used to generate electricity, a battery is an example of this.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Electrical Conductor </a:t>
            </a:r>
            <a:r>
              <a:rPr lang="en-US" sz="1300" dirty="0"/>
              <a:t>– a material/device which allows electricity to pass through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Electrical Insulator </a:t>
            </a:r>
            <a:r>
              <a:rPr lang="en-US" sz="1300" dirty="0"/>
              <a:t>– a material/device which does not allow electricity to pass through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5390" y="6193598"/>
            <a:ext cx="631792" cy="598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A20C3C-C7A5-4956-A228-14DA33E7D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3849" y="192564"/>
            <a:ext cx="3297437" cy="17631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B94133-76B4-41FD-B3F4-CDE8222F0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1924" y="2163834"/>
            <a:ext cx="3638550" cy="13095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7750DC-59E7-4D63-8CD6-1A56BBD7F4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2441" y="729615"/>
            <a:ext cx="3638550" cy="357822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739D70-92C8-43E5-A5B5-AE64374D60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9256" y="4503804"/>
            <a:ext cx="3085464" cy="224981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D5A8D2-946C-4AC3-9967-15EFC554A3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7605" y="3555421"/>
            <a:ext cx="2884832" cy="31692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367975-A8A1-4E03-B05F-893E3E0A00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07167" y="2333625"/>
            <a:ext cx="1849098" cy="6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47F226-9D38-4C33-B55A-EB8A12B5694D}">
  <ds:schemaRefs>
    <ds:schemaRef ds:uri="http://schemas.microsoft.com/office/2006/documentManagement/types"/>
    <ds:schemaRef ds:uri="http://purl.org/dc/terms/"/>
    <ds:schemaRef ds:uri="2eb5f368-a748-49d5-93b2-f212879fa31b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94ea266-02bf-4048-8ab2-6d172af0792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7647D4-328F-4788-A4A3-87F2CE04E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F47892-3C40-454E-A8EF-C3C7C1F9AC8F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133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Christina Bass</cp:lastModifiedBy>
  <cp:revision>8</cp:revision>
  <dcterms:created xsi:type="dcterms:W3CDTF">2020-05-07T08:48:45Z</dcterms:created>
  <dcterms:modified xsi:type="dcterms:W3CDTF">2023-03-01T13:26:46Z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