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D6D908-9AC9-4F8C-9B19-89EDAE6D7582}" v="6" dt="2022-02-12T15:56:12.575"/>
    <p1510:client id="{5DB4DC24-2D97-42EB-ADC6-3A609D7E0726}" v="1" dt="2022-02-12T15:55:45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Bass" userId="S::c.bass@worldsend.bham.sch.uk::f50c68ac-3bcd-4067-b684-c32884ab759c" providerId="AD" clId="Web-{5DB4DC24-2D97-42EB-ADC6-3A609D7E0726}"/>
    <pc:docChg chg="modSld">
      <pc:chgData name="Christina Bass" userId="S::c.bass@worldsend.bham.sch.uk::f50c68ac-3bcd-4067-b684-c32884ab759c" providerId="AD" clId="Web-{5DB4DC24-2D97-42EB-ADC6-3A609D7E0726}" dt="2022-02-12T15:55:45.366" v="0" actId="1076"/>
      <pc:docMkLst>
        <pc:docMk/>
      </pc:docMkLst>
      <pc:sldChg chg="modSp">
        <pc:chgData name="Christina Bass" userId="S::c.bass@worldsend.bham.sch.uk::f50c68ac-3bcd-4067-b684-c32884ab759c" providerId="AD" clId="Web-{5DB4DC24-2D97-42EB-ADC6-3A609D7E0726}" dt="2022-02-12T15:55:45.366" v="0" actId="1076"/>
        <pc:sldMkLst>
          <pc:docMk/>
          <pc:sldMk cId="1573265434" sldId="257"/>
        </pc:sldMkLst>
        <pc:picChg chg="mod">
          <ac:chgData name="Christina Bass" userId="S::c.bass@worldsend.bham.sch.uk::f50c68ac-3bcd-4067-b684-c32884ab759c" providerId="AD" clId="Web-{5DB4DC24-2D97-42EB-ADC6-3A609D7E0726}" dt="2022-02-12T15:55:45.366" v="0" actId="1076"/>
          <ac:picMkLst>
            <pc:docMk/>
            <pc:sldMk cId="1573265434" sldId="257"/>
            <ac:picMk id="12" creationId="{00E048C1-41A6-4735-8DD1-87FB331B077A}"/>
          </ac:picMkLst>
        </pc:picChg>
      </pc:sldChg>
    </pc:docChg>
  </pc:docChgLst>
  <pc:docChgLst>
    <pc:chgData name="Christina Bass" userId="S::c.bass@worldsend.bham.sch.uk::f50c68ac-3bcd-4067-b684-c32884ab759c" providerId="AD" clId="Web-{42D6D908-9AC9-4F8C-9B19-89EDAE6D7582}"/>
    <pc:docChg chg="modSld">
      <pc:chgData name="Christina Bass" userId="S::c.bass@worldsend.bham.sch.uk::f50c68ac-3bcd-4067-b684-c32884ab759c" providerId="AD" clId="Web-{42D6D908-9AC9-4F8C-9B19-89EDAE6D7582}" dt="2022-02-12T15:56:12.575" v="2" actId="20577"/>
      <pc:docMkLst>
        <pc:docMk/>
      </pc:docMkLst>
      <pc:sldChg chg="modSp">
        <pc:chgData name="Christina Bass" userId="S::c.bass@worldsend.bham.sch.uk::f50c68ac-3bcd-4067-b684-c32884ab759c" providerId="AD" clId="Web-{42D6D908-9AC9-4F8C-9B19-89EDAE6D7582}" dt="2022-02-12T15:56:12.575" v="2" actId="20577"/>
        <pc:sldMkLst>
          <pc:docMk/>
          <pc:sldMk cId="1573265434" sldId="257"/>
        </pc:sldMkLst>
        <pc:spChg chg="mod">
          <ac:chgData name="Christina Bass" userId="S::c.bass@worldsend.bham.sch.uk::f50c68ac-3bcd-4067-b684-c32884ab759c" providerId="AD" clId="Web-{42D6D908-9AC9-4F8C-9B19-89EDAE6D7582}" dt="2022-02-12T15:56:12.575" v="2" actId="20577"/>
          <ac:spMkLst>
            <pc:docMk/>
            <pc:sldMk cId="1573265434" sldId="257"/>
            <ac:spMk id="109" creationId="{EA14291F-AB12-4E79-BDE1-0FEC407DA3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BBF2D-8D43-4A83-9323-1049F92C439D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45598-F937-4E57-B8FA-BC42CE603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36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16117-324A-4901-B0BC-F6F227BE24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5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B47C-3F46-4FEA-B242-071DEF460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AB062-BA93-4DBE-BE05-24A85B94A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13B6F-0DA9-426C-873F-C8E0D777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9782-D3AB-4656-A502-912B8CAE04C6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C05B0-ADF8-4CD9-B32C-C364D1AC9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8A318-0378-4508-9D6B-8E8820FA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BEC8-9EAE-4E9A-9A49-24914255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4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5EF4-3EFE-40DB-AC51-94F74F44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385A8-6AE2-40FB-8689-72B465C9D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887C6-3C0E-4974-9214-CF1A672C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9782-D3AB-4656-A502-912B8CAE04C6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93709-2AF7-4E7F-894B-B1128D28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137C4-E078-4D96-BA66-67DD50D44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BEC8-9EAE-4E9A-9A49-24914255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2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30B26E-7370-421C-B05D-8369D4A88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49AB9-6B33-49F6-AEA8-BF1FC69A8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675B1-49BB-4059-9F37-CD805BE8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9782-D3AB-4656-A502-912B8CAE04C6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30099-F6CB-46EF-845D-110832CD9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24C00-063A-4EDD-B64F-856BCBA2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BEC8-9EAE-4E9A-9A49-24914255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46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DAFD-907D-4B93-B198-32E836C89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7537C-E653-432D-A9C0-8F21CCC32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8FFC1-1336-4681-A2FC-6D8A6098F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9782-D3AB-4656-A502-912B8CAE04C6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08449-6885-4735-BB15-C8FC34AC6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74839-29B2-4FF7-B4B4-D5F32EAE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BEC8-9EAE-4E9A-9A49-24914255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3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4AE05-C71C-41A7-87A1-73A46C1A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1F1D4-1193-423B-8A2A-211141BD4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812FB-112D-44AC-95A7-A2CDBC66F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9782-D3AB-4656-A502-912B8CAE04C6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DDA2D-CD0A-4AE1-8EF4-58FEA67F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6711F-8B4D-42C2-9CF4-9CF313AF5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BEC8-9EAE-4E9A-9A49-24914255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12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38E52-2A6D-4198-9587-6520841A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8DDCC-459A-4BB9-9AB5-5396F2F2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E3D6F-2CE8-43E0-B6EB-606624DB3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D7173-89BF-4DCA-97CF-ABFB86FB0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9782-D3AB-4656-A502-912B8CAE04C6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8AF74-31FF-4172-8EEE-CE039B91B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43BB6-B6A0-40B9-9F29-228842FE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BEC8-9EAE-4E9A-9A49-24914255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67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2972-2304-4630-930A-BA26F79DA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7F984-AEC6-4834-A67D-52861A965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CA0D5-1907-403A-835E-97267FD9E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6E6E8-7AC9-456C-8616-3C5BD5E2C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FCACC0-9EE8-4477-9E94-618803F06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0194-A8DC-40A4-A082-F9E8FDB3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9782-D3AB-4656-A502-912B8CAE04C6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AF89A9-6AF6-4A73-B8E8-B919DADC1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780157-FDA3-4F85-9438-F1D8A9F1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BEC8-9EAE-4E9A-9A49-24914255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76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F3C74-FF84-490D-8817-97D84BED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8134B6-2EA5-461E-8E32-A42A4333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9782-D3AB-4656-A502-912B8CAE04C6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9DB22-1FD8-4FF8-808B-44D90AF8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FEC90A-564A-4001-86A9-03EC560A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BEC8-9EAE-4E9A-9A49-24914255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39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D055D6-1A61-4BE2-86C9-AEB917B28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9782-D3AB-4656-A502-912B8CAE04C6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E49A4-5879-4043-9694-CA96A9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FD426-510D-477C-B8C1-8A9A58C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BEC8-9EAE-4E9A-9A49-24914255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82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94FDD-12A8-48E4-8EBE-EC8DF27B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2025A-42DD-427B-B8E4-03C48B24D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E9717-C739-4206-9B59-43A64B268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C93C3-B681-4B77-81B9-884EAD351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9782-D3AB-4656-A502-912B8CAE04C6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E0971-0133-42C1-9D2D-D7BA72D4A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C2E27-7FC6-490D-8887-3E1E90CF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BEC8-9EAE-4E9A-9A49-24914255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45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8625D-7305-427C-9090-6AF45E19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CD5C7-8A08-495C-86EA-82E85DADA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F88B2-F7C8-4929-A0A5-5524D9C56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F81E-38DD-4B62-A137-364A3743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9782-D3AB-4656-A502-912B8CAE04C6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4AB7A-F888-43A5-A73F-2803D883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2CACC-83B1-4A5C-8C3F-C82F62FFF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BEC8-9EAE-4E9A-9A49-24914255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89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B9D0F6-772A-4B60-B9C9-17A3401F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8CC92-1FCF-4E88-A495-E6CF2F689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B2F93-710B-4758-9289-F7BBEADF5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D9782-D3AB-4656-A502-912B8CAE04C6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CA8CE-8A61-4D70-85AC-208BA351D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891C9-C177-430E-8423-2F2AAA05C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CBEC8-9EAE-4E9A-9A49-24914255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89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F089006E-09A2-4B58-9680-334172C68292}"/>
              </a:ext>
            </a:extLst>
          </p:cNvPr>
          <p:cNvSpPr/>
          <p:nvPr/>
        </p:nvSpPr>
        <p:spPr>
          <a:xfrm>
            <a:off x="4543971" y="243587"/>
            <a:ext cx="348512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>
                <a:ln w="0"/>
              </a:rPr>
              <a:t>Year 4 States of matter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A14291F-AB12-4E79-BDE1-0FEC407DA339}"/>
              </a:ext>
            </a:extLst>
          </p:cNvPr>
          <p:cNvSpPr txBox="1"/>
          <p:nvPr/>
        </p:nvSpPr>
        <p:spPr>
          <a:xfrm>
            <a:off x="185847" y="443642"/>
            <a:ext cx="2594771" cy="60939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300" b="1" u="sng"/>
              <a:t>Key Vocabulary</a:t>
            </a:r>
          </a:p>
          <a:p>
            <a:r>
              <a:rPr lang="en-US" sz="1300" b="1">
                <a:solidFill>
                  <a:srgbClr val="00B0F0"/>
                </a:solidFill>
              </a:rPr>
              <a:t>Change of state </a:t>
            </a:r>
            <a:r>
              <a:rPr lang="en-US" sz="1300"/>
              <a:t>- when a material changes from one state to another.</a:t>
            </a:r>
            <a:endParaRPr lang="en-US" sz="1300">
              <a:cs typeface="Calibri"/>
            </a:endParaRPr>
          </a:p>
          <a:p>
            <a:endParaRPr lang="en-US" sz="1300"/>
          </a:p>
          <a:p>
            <a:r>
              <a:rPr lang="en-US" sz="1300" b="1">
                <a:solidFill>
                  <a:srgbClr val="00B0F0"/>
                </a:solidFill>
              </a:rPr>
              <a:t>Melting</a:t>
            </a:r>
            <a:r>
              <a:rPr lang="en-US" sz="1300"/>
              <a:t> – a solid changing into a liquid. freezing When a liquid becomes cold enough to turn solid, it freezes. </a:t>
            </a:r>
          </a:p>
          <a:p>
            <a:endParaRPr lang="en-US" sz="1300"/>
          </a:p>
          <a:p>
            <a:r>
              <a:rPr lang="en-US" sz="1300" b="1">
                <a:solidFill>
                  <a:srgbClr val="00B0F0"/>
                </a:solidFill>
              </a:rPr>
              <a:t>Melting point </a:t>
            </a:r>
            <a:r>
              <a:rPr lang="en-US" sz="1300"/>
              <a:t>- the temperature at which a solid becomes a liquid. </a:t>
            </a:r>
          </a:p>
          <a:p>
            <a:endParaRPr lang="en-US" sz="1300"/>
          </a:p>
          <a:p>
            <a:r>
              <a:rPr lang="en-US" sz="1300" b="1">
                <a:solidFill>
                  <a:srgbClr val="00B0F0"/>
                </a:solidFill>
              </a:rPr>
              <a:t>Boiling point </a:t>
            </a:r>
            <a:r>
              <a:rPr lang="en-US" sz="1300"/>
              <a:t>- the temperature at which a liquid turns into a gas. </a:t>
            </a:r>
          </a:p>
          <a:p>
            <a:endParaRPr lang="en-US" sz="1300"/>
          </a:p>
          <a:p>
            <a:r>
              <a:rPr lang="en-US" sz="1300" b="1">
                <a:solidFill>
                  <a:srgbClr val="00B0F0"/>
                </a:solidFill>
              </a:rPr>
              <a:t>Evaporation</a:t>
            </a:r>
            <a:r>
              <a:rPr lang="en-US" sz="1300"/>
              <a:t> - when liquid changes into a gas. </a:t>
            </a:r>
          </a:p>
          <a:p>
            <a:endParaRPr lang="en-US" sz="1300"/>
          </a:p>
          <a:p>
            <a:r>
              <a:rPr lang="en-US" sz="1300" b="1">
                <a:solidFill>
                  <a:srgbClr val="00B0F0"/>
                </a:solidFill>
              </a:rPr>
              <a:t>Condensation </a:t>
            </a:r>
            <a:r>
              <a:rPr lang="en-US" sz="1300"/>
              <a:t>- the process when a gas changes into a liquid, caused by cooling. </a:t>
            </a:r>
          </a:p>
          <a:p>
            <a:endParaRPr lang="en-US" sz="1300"/>
          </a:p>
          <a:p>
            <a:r>
              <a:rPr lang="en-US" sz="1300" b="1">
                <a:solidFill>
                  <a:srgbClr val="00B0F0"/>
                </a:solidFill>
              </a:rPr>
              <a:t>Water cycle </a:t>
            </a:r>
            <a:r>
              <a:rPr lang="en-US" sz="1300"/>
              <a:t>- the never-ending process of water moving from the oceans, up into the atmosphere, and back to the Earth and oceans. </a:t>
            </a:r>
          </a:p>
          <a:p>
            <a:endParaRPr lang="en-US" sz="1300"/>
          </a:p>
          <a:p>
            <a:r>
              <a:rPr lang="en-US" sz="1300" b="1">
                <a:solidFill>
                  <a:srgbClr val="00B0F0"/>
                </a:solidFill>
              </a:rPr>
              <a:t>Temperature</a:t>
            </a:r>
            <a:r>
              <a:rPr lang="en-US" sz="1300"/>
              <a:t> - the measure of how hot or cold something is. </a:t>
            </a:r>
            <a:endParaRPr lang="en-GB" sz="13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B2BA46-8AAF-4BA2-B050-B8FCBB90D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277" y="887154"/>
            <a:ext cx="5123446" cy="20428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22D8E7-CCFB-4126-9103-C7C42FF30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343" y="3173434"/>
            <a:ext cx="2811545" cy="18657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210670-5A6D-4BF7-A47B-27EF66ABF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924" y="3173434"/>
            <a:ext cx="2733667" cy="18494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635572-4CBE-4AE9-A9EE-13581C0364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1591" y="481933"/>
            <a:ext cx="3004019" cy="2309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E048C1-41A6-4735-8DD1-87FB331B07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7829" y="2895146"/>
            <a:ext cx="2811544" cy="33623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684C0A-B3F4-4444-8069-CCFF831E8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44305" y="6331387"/>
            <a:ext cx="506918" cy="480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C597DA-242D-458D-B8F4-15F9482E2B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4456" y="5274516"/>
            <a:ext cx="2352101" cy="1263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93C789-7DE2-4C34-A642-5F76EE95A3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8407" y="5421565"/>
            <a:ext cx="1559173" cy="10487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D2310D-8C65-4F26-A8F1-F19D06012E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5699" y="5186916"/>
            <a:ext cx="1734011" cy="12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65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b5f368-a748-49d5-93b2-f212879fa31b">
      <Terms xmlns="http://schemas.microsoft.com/office/infopath/2007/PartnerControls"/>
    </lcf76f155ced4ddcb4097134ff3c332f>
    <TaxCatchAll xmlns="c94ea266-02bf-4048-8ab2-6d172af0792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6A781164E4544F81E55107A8F8E214" ma:contentTypeVersion="16" ma:contentTypeDescription="Create a new document." ma:contentTypeScope="" ma:versionID="511f2decdda845de67180f9184e4d103">
  <xsd:schema xmlns:xsd="http://www.w3.org/2001/XMLSchema" xmlns:xs="http://www.w3.org/2001/XMLSchema" xmlns:p="http://schemas.microsoft.com/office/2006/metadata/properties" xmlns:ns2="2eb5f368-a748-49d5-93b2-f212879fa31b" xmlns:ns3="c94ea266-02bf-4048-8ab2-6d172af0792f" targetNamespace="http://schemas.microsoft.com/office/2006/metadata/properties" ma:root="true" ma:fieldsID="178f89f975c4603ad2075dce7ba2580a" ns2:_="" ns3:_="">
    <xsd:import namespace="2eb5f368-a748-49d5-93b2-f212879fa31b"/>
    <xsd:import namespace="c94ea266-02bf-4048-8ab2-6d172af079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5f368-a748-49d5-93b2-f212879fa3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c3898d-f744-47b9-9b69-9453c24123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ea266-02bf-4048-8ab2-6d172af0792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ff59111-fde3-4139-8dc1-233f675e6b52}" ma:internalName="TaxCatchAll" ma:showField="CatchAllData" ma:web="c94ea266-02bf-4048-8ab2-6d172af079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6CD057-7F4E-4E19-A2D7-59CB3E7FACD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3CB67AC-CF06-426C-981E-8D23837E3F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E6B945-B39E-4DB4-8256-B42726CD51D1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Nadin</dc:creator>
  <cp:revision>1</cp:revision>
  <dcterms:created xsi:type="dcterms:W3CDTF">2020-05-07T12:30:08Z</dcterms:created>
  <dcterms:modified xsi:type="dcterms:W3CDTF">2022-02-12T15:56:53Z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0x010100266A781164E4544F81E55107A8F8E214</vt:lpwstr>
  </property>
</Properties>
</file>