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4CC23-8CE8-4B92-808C-912BBAEFFADE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1BF50-C15A-4B2D-8629-AFC38883AF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85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16117-324A-4901-B0BC-F6F227BE24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5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A0D5D-1267-49B9-B618-3CE1A61A1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392ADA-C9B7-452A-9F25-F27989CC9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B6502-8896-4AD7-9EB5-ABCC8D690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280-07A8-48C7-AC23-3828A76F993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1E155-E6E9-4F48-BD2E-F143A4881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09803-EC57-4F80-9ED4-02FAE9513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8E2-C1CF-401D-B173-A83AC57B3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460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CB005-6106-4F20-83CC-B2F5FF101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EBF6A-4160-4510-A661-8FD3D83A0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E92AA-2EB3-4DB8-AA39-71A5DB0A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280-07A8-48C7-AC23-3828A76F993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E9CFA-9FC3-47C4-BE8F-D29833EDE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29E1E-13DF-44FB-984C-5CFA5940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8E2-C1CF-401D-B173-A83AC57B3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8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01FEB3-FF20-48B1-8CE9-E77DDEB320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DC6F1-C2F3-4500-8E40-D5EAF0704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1149F-0FFA-4048-8658-5B0657CB6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280-07A8-48C7-AC23-3828A76F993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EE7B0-640C-4321-A670-EB335CFA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38A10-735E-47B7-9F1F-A747E700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8E2-C1CF-401D-B173-A83AC57B3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0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61F7-BB97-426C-91F5-D05C25F88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E4A8C-CE52-484E-B2A1-1B25DA004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0C0B2-B048-438D-9B70-1C93F731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280-07A8-48C7-AC23-3828A76F993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C1C9A-672C-48E9-8DD7-C2567E39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D11A2-3BDC-4043-B404-8CCD190B3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8E2-C1CF-401D-B173-A83AC57B3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41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2655-F9BB-4664-BB6D-7B170E8BB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7F87B-E4BC-4F30-AE12-612E85781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764F1-2F9A-4032-B831-16C8F45E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280-07A8-48C7-AC23-3828A76F993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DFD2-F9C4-4BB6-929D-F23F27C5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C2FCC-0F9B-4E64-8804-CF00DC38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8E2-C1CF-401D-B173-A83AC57B3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20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534BC-E796-4F9F-AEBD-F246BA77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96C46-A222-4A00-8BB1-62F4736A80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7CDB0-B824-403C-9972-671AE60A8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3D5B4-4E0F-44E8-816D-7BE9AC6F6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280-07A8-48C7-AC23-3828A76F993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0D9D6-F207-419B-A7F6-85D2D1E1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8DB39-E517-478A-B6EF-CC39A6E7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8E2-C1CF-401D-B173-A83AC57B3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96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0BC5-EEFF-4160-8583-CB3ABD785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E5B15-A8C1-4535-A1B3-D8C0A61A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E4B8C-33FE-41D0-9B96-FE22FF12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88763-C540-42FA-9DC7-875487D59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99E52-2879-49DB-8F48-D5285D7EA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45451F-3575-4C65-97CE-45E7A132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280-07A8-48C7-AC23-3828A76F993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4F4C4-1E7F-4AC1-82BC-3AD4DC9B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D7D211-6303-47C5-9B7A-19327B79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8E2-C1CF-401D-B173-A83AC57B3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618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F71BF-F7B5-4AE5-8DC9-C26F2933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8B838A-75BF-4764-8DEB-58880B18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280-07A8-48C7-AC23-3828A76F993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E60C5-6791-44AC-A254-78A20BBBD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25894-9F0F-490E-A3CA-0A76400C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8E2-C1CF-401D-B173-A83AC57B3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65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E0C319-D1CD-4AC0-8DD7-C046DE3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280-07A8-48C7-AC23-3828A76F993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6FA85-A2A6-4855-AFB4-1040166FE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8FF99-C5F7-4790-B6E5-479BB1FE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8E2-C1CF-401D-B173-A83AC57B3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943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630B-A18E-4640-910F-10713D6E5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EBFCB-29F4-48DB-82B1-745EC86A0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563C8-88CD-4460-8FDE-ACECDFA7F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7DFDF-847A-403A-A086-C7FAB7818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280-07A8-48C7-AC23-3828A76F993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C27A9-68DA-49C1-9A39-35DABAA5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C83B8-5D44-402E-8352-6284A2E0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8E2-C1CF-401D-B173-A83AC57B3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03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F6227-98C4-4EE0-A624-1CFED378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94F1B4-093C-45BF-BACD-464D9C1FA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EC5C1-2B53-40B5-91E6-2A43DCAAC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4B021-E2A8-4A24-9151-D4A133650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F280-07A8-48C7-AC23-3828A76F993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FC0D16-81D2-4AE0-9D5E-33378CDD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7F04B-E478-44D2-9947-759344B1C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98E2-C1CF-401D-B173-A83AC57B3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25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CE6CC2-5A46-4629-843C-6F571AB4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381A9-04E2-4D43-B563-9534DE086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137A9-B66D-467B-93B6-FA3E25221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4F280-07A8-48C7-AC23-3828A76F9934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E0EAA-3FBE-447F-99D1-6E6F8283C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77F2E-DEF4-453E-AD09-83C5F2C4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98E2-C1CF-401D-B173-A83AC57B3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80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37A08C-E4A9-4D11-8FA5-279D1A8C227C}"/>
              </a:ext>
            </a:extLst>
          </p:cNvPr>
          <p:cNvSpPr txBox="1"/>
          <p:nvPr/>
        </p:nvSpPr>
        <p:spPr>
          <a:xfrm>
            <a:off x="8416413" y="4840361"/>
            <a:ext cx="3514843" cy="18158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Pitch</a:t>
            </a:r>
          </a:p>
          <a:p>
            <a:endParaRPr lang="en-GB" sz="1400" b="1" u="sng" dirty="0"/>
          </a:p>
          <a:p>
            <a:endParaRPr lang="en-GB" sz="1400" b="1" u="sng" dirty="0"/>
          </a:p>
          <a:p>
            <a:endParaRPr lang="en-GB" sz="1400" b="1" u="sng" dirty="0"/>
          </a:p>
          <a:p>
            <a:endParaRPr lang="en-GB" sz="1400" b="1" u="sng" dirty="0"/>
          </a:p>
          <a:p>
            <a:endParaRPr lang="en-GB" sz="1400" b="1" u="sng" dirty="0"/>
          </a:p>
          <a:p>
            <a:endParaRPr lang="en-GB" sz="1400" b="1" u="sng" dirty="0"/>
          </a:p>
          <a:p>
            <a:endParaRPr lang="en-GB" sz="1400" b="1" u="sng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089006E-09A2-4B58-9680-334172C68292}"/>
              </a:ext>
            </a:extLst>
          </p:cNvPr>
          <p:cNvSpPr/>
          <p:nvPr/>
        </p:nvSpPr>
        <p:spPr>
          <a:xfrm>
            <a:off x="4716273" y="137342"/>
            <a:ext cx="2189351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</a:rPr>
              <a:t>Year 4 Sound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A14291F-AB12-4E79-BDE1-0FEC407DA339}"/>
              </a:ext>
            </a:extLst>
          </p:cNvPr>
          <p:cNvSpPr txBox="1"/>
          <p:nvPr/>
        </p:nvSpPr>
        <p:spPr>
          <a:xfrm>
            <a:off x="178701" y="103384"/>
            <a:ext cx="2601734" cy="43088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00" b="1" u="sng" dirty="0"/>
              <a:t>Key Vocabulary</a:t>
            </a:r>
            <a:endParaRPr lang="en-GB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Vibrations </a:t>
            </a:r>
            <a:r>
              <a:rPr lang="en-US" sz="1300" dirty="0"/>
              <a:t>– moving (wobbling) very quickly back and forth. </a:t>
            </a:r>
          </a:p>
          <a:p>
            <a:r>
              <a:rPr lang="en-US" sz="1300" dirty="0"/>
              <a:t> </a:t>
            </a:r>
          </a:p>
          <a:p>
            <a:r>
              <a:rPr lang="en-US" sz="1300" b="1" dirty="0">
                <a:solidFill>
                  <a:srgbClr val="00B0F0"/>
                </a:solidFill>
              </a:rPr>
              <a:t>Pitch </a:t>
            </a:r>
            <a:r>
              <a:rPr lang="en-US" sz="1300" dirty="0"/>
              <a:t>– how high or low a sound is 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Volume</a:t>
            </a:r>
            <a:r>
              <a:rPr lang="en-US" sz="1300" dirty="0"/>
              <a:t> – how loud or quiet a sound is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Faint </a:t>
            </a:r>
            <a:r>
              <a:rPr lang="en-US" sz="1300" dirty="0"/>
              <a:t>– barely hear something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Insulation</a:t>
            </a:r>
            <a:r>
              <a:rPr lang="en-US" sz="1300" dirty="0"/>
              <a:t> - material that is used to stop heat, sound, or electricity from escaping or entering.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Soundproofing</a:t>
            </a:r>
            <a:r>
              <a:rPr lang="en-US" sz="1300" dirty="0"/>
              <a:t> – a way to reduce the movement of sound. </a:t>
            </a:r>
          </a:p>
          <a:p>
            <a:endParaRPr lang="en-US" sz="1300" dirty="0"/>
          </a:p>
          <a:p>
            <a:r>
              <a:rPr lang="en-US" sz="1300" b="1" dirty="0">
                <a:solidFill>
                  <a:srgbClr val="00B0F0"/>
                </a:solidFill>
              </a:rPr>
              <a:t>Sound wave </a:t>
            </a:r>
            <a:r>
              <a:rPr lang="en-US" sz="1300" dirty="0"/>
              <a:t>– how sound/vibrations travel through the air</a:t>
            </a:r>
            <a:r>
              <a:rPr lang="en-US" sz="1400" dirty="0"/>
              <a:t>.</a:t>
            </a:r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DD610-05EA-4788-B25E-F53906FA5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3986" y="5218971"/>
            <a:ext cx="3159696" cy="13113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966FD1-FEEC-485A-B500-0D66BC51B91C}"/>
              </a:ext>
            </a:extLst>
          </p:cNvPr>
          <p:cNvSpPr txBox="1"/>
          <p:nvPr/>
        </p:nvSpPr>
        <p:spPr>
          <a:xfrm>
            <a:off x="9210448" y="172473"/>
            <a:ext cx="2744960" cy="417037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Volume</a:t>
            </a:r>
          </a:p>
          <a:p>
            <a:endParaRPr lang="en-GB" sz="1400" b="1" u="sng" dirty="0"/>
          </a:p>
          <a:p>
            <a:endParaRPr lang="en-GB" sz="1400" b="1" u="sng" dirty="0"/>
          </a:p>
          <a:p>
            <a:endParaRPr lang="en-GB" sz="1400" b="1" u="sng" dirty="0"/>
          </a:p>
          <a:p>
            <a:endParaRPr lang="en-GB" sz="1400" b="1" u="sng" dirty="0"/>
          </a:p>
          <a:p>
            <a:endParaRPr lang="en-US" sz="1300" dirty="0"/>
          </a:p>
          <a:p>
            <a:endParaRPr lang="en-US" sz="1300" dirty="0"/>
          </a:p>
          <a:p>
            <a:r>
              <a:rPr lang="en-US" sz="1300" dirty="0"/>
              <a:t> </a:t>
            </a:r>
          </a:p>
          <a:p>
            <a:r>
              <a:rPr lang="en-US" sz="1300" dirty="0"/>
              <a:t> </a:t>
            </a:r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2AE7F4-1A0B-44D8-9D2E-831290439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6822" y="568212"/>
            <a:ext cx="2376860" cy="12119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FDEC4CB-DB42-4BC1-843A-209D867F9B32}"/>
              </a:ext>
            </a:extLst>
          </p:cNvPr>
          <p:cNvSpPr txBox="1"/>
          <p:nvPr/>
        </p:nvSpPr>
        <p:spPr>
          <a:xfrm>
            <a:off x="3049356" y="1094732"/>
            <a:ext cx="2350128" cy="110799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Sound</a:t>
            </a:r>
          </a:p>
          <a:p>
            <a:r>
              <a:rPr lang="en-GB" sz="1300" dirty="0"/>
              <a:t>Sound is a type of energy. Sounds are created by vibrations. The louder the sound, the bigger the vibration.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5D8634D-8BBE-462B-AF06-9E5EC7FA4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9356" y="2822197"/>
            <a:ext cx="2470253" cy="166286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8F9640-CE48-4B22-9ECD-051643884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6885" y="4976001"/>
            <a:ext cx="3028151" cy="15446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F2BDBE-D1E1-43D0-9522-A4A229B31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7706" y="2028969"/>
            <a:ext cx="2430444" cy="2083880"/>
          </a:xfrm>
          <a:prstGeom prst="rect">
            <a:avLst/>
          </a:prstGeom>
          <a:ln w="1905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90EF9D-569F-452D-AA22-832032EB23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8318" y="4824574"/>
            <a:ext cx="3462338" cy="18004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66DA88-D5BC-4ABF-8D56-99362806FF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3972" y="811682"/>
            <a:ext cx="3122426" cy="38071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A684C0A-B3F4-4444-8069-CCFF831E83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644305" y="6331387"/>
            <a:ext cx="506918" cy="48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6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6A781164E4544F81E55107A8F8E214" ma:contentTypeVersion="16" ma:contentTypeDescription="Create a new document." ma:contentTypeScope="" ma:versionID="511f2decdda845de67180f9184e4d103">
  <xsd:schema xmlns:xsd="http://www.w3.org/2001/XMLSchema" xmlns:xs="http://www.w3.org/2001/XMLSchema" xmlns:p="http://schemas.microsoft.com/office/2006/metadata/properties" xmlns:ns2="2eb5f368-a748-49d5-93b2-f212879fa31b" xmlns:ns3="c94ea266-02bf-4048-8ab2-6d172af0792f" targetNamespace="http://schemas.microsoft.com/office/2006/metadata/properties" ma:root="true" ma:fieldsID="178f89f975c4603ad2075dce7ba2580a" ns2:_="" ns3:_="">
    <xsd:import namespace="2eb5f368-a748-49d5-93b2-f212879fa31b"/>
    <xsd:import namespace="c94ea266-02bf-4048-8ab2-6d172af079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5f368-a748-49d5-93b2-f212879fa3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c3898d-f744-47b9-9b69-9453c24123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ea266-02bf-4048-8ab2-6d172af07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ff59111-fde3-4139-8dc1-233f675e6b52}" ma:internalName="TaxCatchAll" ma:showField="CatchAllData" ma:web="c94ea266-02bf-4048-8ab2-6d172af079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b5f368-a748-49d5-93b2-f212879fa31b">
      <Terms xmlns="http://schemas.microsoft.com/office/infopath/2007/PartnerControls"/>
    </lcf76f155ced4ddcb4097134ff3c332f>
    <TaxCatchAll xmlns="c94ea266-02bf-4048-8ab2-6d172af0792f" xsi:nil="true"/>
  </documentManagement>
</p:properties>
</file>

<file path=customXml/itemProps1.xml><?xml version="1.0" encoding="utf-8"?>
<ds:datastoreItem xmlns:ds="http://schemas.openxmlformats.org/officeDocument/2006/customXml" ds:itemID="{7760CED7-9E15-4A92-8E1F-1A21E421D049}"/>
</file>

<file path=customXml/itemProps2.xml><?xml version="1.0" encoding="utf-8"?>
<ds:datastoreItem xmlns:ds="http://schemas.openxmlformats.org/officeDocument/2006/customXml" ds:itemID="{2FE89F3E-2AEF-4DD1-8259-AEAC73534EE2}"/>
</file>

<file path=customXml/itemProps3.xml><?xml version="1.0" encoding="utf-8"?>
<ds:datastoreItem xmlns:ds="http://schemas.openxmlformats.org/officeDocument/2006/customXml" ds:itemID="{CE955F72-57AC-49BB-B010-7F3762CF3DA0}"/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112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Nadin</dc:creator>
  <cp:lastModifiedBy>Lucy Nadin</cp:lastModifiedBy>
  <cp:revision>13</cp:revision>
  <dcterms:created xsi:type="dcterms:W3CDTF">2020-05-07T10:44:57Z</dcterms:created>
  <dcterms:modified xsi:type="dcterms:W3CDTF">2020-05-11T14:52:24Z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0x010100266A781164E4544F81E55107A8F8E214</vt:lpwstr>
  </property>
</Properties>
</file>