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37227-29BC-41A3-8193-80D621700826}"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BF071-AAF2-4D15-8035-3623C15D1566}" type="slidenum">
              <a:rPr lang="en-GB" smtClean="0"/>
              <a:t>‹#›</a:t>
            </a:fld>
            <a:endParaRPr lang="en-GB"/>
          </a:p>
        </p:txBody>
      </p:sp>
    </p:spTree>
    <p:extLst>
      <p:ext uri="{BB962C8B-B14F-4D97-AF65-F5344CB8AC3E}">
        <p14:creationId xmlns:p14="http://schemas.microsoft.com/office/powerpoint/2010/main" val="205048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16117-324A-4901-B0BC-F6F227BE2416}" type="slidenum">
              <a:rPr lang="en-GB" smtClean="0"/>
              <a:t>1</a:t>
            </a:fld>
            <a:endParaRPr lang="en-GB"/>
          </a:p>
        </p:txBody>
      </p:sp>
    </p:spTree>
    <p:extLst>
      <p:ext uri="{BB962C8B-B14F-4D97-AF65-F5344CB8AC3E}">
        <p14:creationId xmlns:p14="http://schemas.microsoft.com/office/powerpoint/2010/main" val="207105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2BED-5765-464F-A016-9C609F172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6C9DB7-4E9C-4CF3-B3C6-E2DE9C170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178652-F66B-488C-A0E0-02BAD03E137B}"/>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9CEDBFDC-3237-4D66-8B69-60735979C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FCA25-297B-4B18-9147-0C5CA3AA1F56}"/>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4837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F1B1-9CE5-4DFA-B323-AE7D8A952A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952D14-5381-47D9-8938-4FDED68533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2DD533-2C45-4B38-9156-3C2B3F7C4C26}"/>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A435507A-1A57-4256-A1E9-C9B9B41E1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7AA81-4292-498C-95DE-A279B3CA9DB5}"/>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260138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E211E-D0FC-4673-AD39-090FF00714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3CD0D3-1CDC-42BB-827B-54B431257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E90C7-3D7B-4DCF-BEF3-2F4BD302FF26}"/>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F9F293A5-041D-449E-A857-3CBFC5C6C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A7427-E43D-40CF-9FB5-9BCCE86146A4}"/>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90288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010F-8841-4EEE-8893-2CBCBFE96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EE40E4-9641-4921-BFB0-BC59D736D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2E7F00-596A-4AEB-B030-44FA132F8B3E}"/>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81E99847-060F-45A5-91B7-185C43FAF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EA910-49F3-46B6-927D-59878E243569}"/>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239943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E9FD-005C-4CA2-9C45-A6627D28A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F9E1FD-40CF-46A3-A6F0-E61191C5F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2DEE0-75BC-4700-86B7-209678D175B2}"/>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959CA210-FED0-4D08-8D14-AF0FBC0C5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0A29B-C85E-4005-B4EF-79CDB12C2D1C}"/>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359079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0621-8787-4E39-9FC5-0989C36876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CAA21-CDAE-4D15-B780-5B9C22239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104249-F71D-4B41-8DC3-34F8DA9F44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DA1327-3329-4349-92F8-CBE091A2C18A}"/>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6" name="Footer Placeholder 5">
            <a:extLst>
              <a:ext uri="{FF2B5EF4-FFF2-40B4-BE49-F238E27FC236}">
                <a16:creationId xmlns:a16="http://schemas.microsoft.com/office/drawing/2014/main" id="{248FA652-5B47-4BEA-B389-EF1EFC3DF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9C99E-BE98-47FE-8E18-FB1BC24A8C66}"/>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325894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174E-DD7A-464B-9527-18962C39D1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B8C033-3D27-4DD8-8942-63C199296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2C7E1-5F13-40A3-B9DF-B63324733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42EAFE-F0B1-468E-B56D-7DDDFB6B4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0C557-2B83-4580-B4AB-78524C561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196DA1-9D0D-4D3E-952E-0C431FD6721C}"/>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8" name="Footer Placeholder 7">
            <a:extLst>
              <a:ext uri="{FF2B5EF4-FFF2-40B4-BE49-F238E27FC236}">
                <a16:creationId xmlns:a16="http://schemas.microsoft.com/office/drawing/2014/main" id="{1BB913E5-F31A-47F5-8F1A-41D486384D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BA300A-3660-4023-A2FF-F6C755D9C503}"/>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7997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BDD9-5880-4068-9D4A-29EA4F0FF6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31C239-6A26-4222-8EAF-689234157F9D}"/>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4" name="Footer Placeholder 3">
            <a:extLst>
              <a:ext uri="{FF2B5EF4-FFF2-40B4-BE49-F238E27FC236}">
                <a16:creationId xmlns:a16="http://schemas.microsoft.com/office/drawing/2014/main" id="{85B60335-C8D5-4E95-B9F1-12DF37189E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6F0414-813A-499C-8CE1-48C72592D16D}"/>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192923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0BAEF-5F30-4D36-97DD-9B706E5147DA}"/>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3" name="Footer Placeholder 2">
            <a:extLst>
              <a:ext uri="{FF2B5EF4-FFF2-40B4-BE49-F238E27FC236}">
                <a16:creationId xmlns:a16="http://schemas.microsoft.com/office/drawing/2014/main" id="{D4DAE19E-67D6-4E60-926E-699F819F3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2B6BED-59D2-462E-8066-77B02EB0F8DF}"/>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157899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A707-36BE-4EDC-BC19-1A1608A5E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96B2FC-52DE-4BA3-BB4E-41A015FE3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FE4767-5F21-43FE-8518-367E25752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E09FC-3DA0-4445-89CC-6C78DCAF3B56}"/>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6" name="Footer Placeholder 5">
            <a:extLst>
              <a:ext uri="{FF2B5EF4-FFF2-40B4-BE49-F238E27FC236}">
                <a16:creationId xmlns:a16="http://schemas.microsoft.com/office/drawing/2014/main" id="{B6D049BA-3735-4BCE-B143-FD2797450A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910A4A-DEC7-4EBB-BABE-4FB71259202E}"/>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274511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B39D-93B7-4EE5-812A-5ECB1D520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779D8E-79FE-4F1F-AC12-A9B13548D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ADE8E0-CB58-4B22-A337-FA2A02D4E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B576B-3089-465D-84CB-573082E39725}"/>
              </a:ext>
            </a:extLst>
          </p:cNvPr>
          <p:cNvSpPr>
            <a:spLocks noGrp="1"/>
          </p:cNvSpPr>
          <p:nvPr>
            <p:ph type="dt" sz="half" idx="10"/>
          </p:nvPr>
        </p:nvSpPr>
        <p:spPr/>
        <p:txBody>
          <a:bodyPr/>
          <a:lstStyle/>
          <a:p>
            <a:fld id="{AE0298BE-4B6D-45B8-BEEA-C7C18369F94F}" type="datetimeFigureOut">
              <a:rPr lang="en-GB" smtClean="0"/>
              <a:t>01/03/2023</a:t>
            </a:fld>
            <a:endParaRPr lang="en-GB"/>
          </a:p>
        </p:txBody>
      </p:sp>
      <p:sp>
        <p:nvSpPr>
          <p:cNvPr id="6" name="Footer Placeholder 5">
            <a:extLst>
              <a:ext uri="{FF2B5EF4-FFF2-40B4-BE49-F238E27FC236}">
                <a16:creationId xmlns:a16="http://schemas.microsoft.com/office/drawing/2014/main" id="{A114D296-8C8B-4644-86F7-2E8FB738DB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48F3F9-793B-4ABC-874C-96731A39FC29}"/>
              </a:ext>
            </a:extLst>
          </p:cNvPr>
          <p:cNvSpPr>
            <a:spLocks noGrp="1"/>
          </p:cNvSpPr>
          <p:nvPr>
            <p:ph type="sldNum" sz="quarter" idx="12"/>
          </p:nvPr>
        </p:nvSpPr>
        <p:spPr/>
        <p:txBody>
          <a:bodyPr/>
          <a:lstStyle/>
          <a:p>
            <a:fld id="{4353240C-3752-44ED-A328-0ED13A0F2633}" type="slidenum">
              <a:rPr lang="en-GB" smtClean="0"/>
              <a:t>‹#›</a:t>
            </a:fld>
            <a:endParaRPr lang="en-GB"/>
          </a:p>
        </p:txBody>
      </p:sp>
    </p:spTree>
    <p:extLst>
      <p:ext uri="{BB962C8B-B14F-4D97-AF65-F5344CB8AC3E}">
        <p14:creationId xmlns:p14="http://schemas.microsoft.com/office/powerpoint/2010/main" val="7821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07EDD-92F0-4EE8-95B7-71CB744C6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E11937-6561-4119-AB87-530EDF112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6130B8-984F-4347-967B-9C51017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298BE-4B6D-45B8-BEEA-C7C18369F94F}" type="datetimeFigureOut">
              <a:rPr lang="en-GB" smtClean="0"/>
              <a:t>01/03/2023</a:t>
            </a:fld>
            <a:endParaRPr lang="en-GB"/>
          </a:p>
        </p:txBody>
      </p:sp>
      <p:sp>
        <p:nvSpPr>
          <p:cNvPr id="5" name="Footer Placeholder 4">
            <a:extLst>
              <a:ext uri="{FF2B5EF4-FFF2-40B4-BE49-F238E27FC236}">
                <a16:creationId xmlns:a16="http://schemas.microsoft.com/office/drawing/2014/main" id="{A8B3047E-BE01-4EB8-91E6-34D55C0D5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8B79A6-DD95-474D-8D62-67079D787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3240C-3752-44ED-A328-0ED13A0F2633}" type="slidenum">
              <a:rPr lang="en-GB" smtClean="0"/>
              <a:t>‹#›</a:t>
            </a:fld>
            <a:endParaRPr lang="en-GB"/>
          </a:p>
        </p:txBody>
      </p:sp>
    </p:spTree>
    <p:extLst>
      <p:ext uri="{BB962C8B-B14F-4D97-AF65-F5344CB8AC3E}">
        <p14:creationId xmlns:p14="http://schemas.microsoft.com/office/powerpoint/2010/main" val="170567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485F8E9-CDF8-464F-8831-91B4DACF5238}"/>
              </a:ext>
            </a:extLst>
          </p:cNvPr>
          <p:cNvSpPr txBox="1"/>
          <p:nvPr/>
        </p:nvSpPr>
        <p:spPr>
          <a:xfrm>
            <a:off x="4307383" y="837024"/>
            <a:ext cx="4241231" cy="4293483"/>
          </a:xfrm>
          <a:prstGeom prst="rect">
            <a:avLst/>
          </a:prstGeom>
          <a:noFill/>
          <a:ln w="19050">
            <a:solidFill>
              <a:schemeClr val="tx1"/>
            </a:solidFill>
          </a:ln>
        </p:spPr>
        <p:txBody>
          <a:bodyPr wrap="square" rtlCol="0">
            <a:spAutoFit/>
          </a:bodyPr>
          <a:lstStyle/>
          <a:p>
            <a:r>
              <a:rPr lang="en-US" sz="1300" b="1" u="sng" dirty="0"/>
              <a:t>The Digestive System</a:t>
            </a:r>
          </a:p>
          <a:p>
            <a:r>
              <a:rPr lang="en-US" sz="1300" dirty="0"/>
              <a:t>Many organs are involved in the process of digestion which softens food so that it can pass through the body. As it moves through the body the nutrients which are required to keep us healthy and have energy are absorbed into the body. </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GB" sz="1300" dirty="0"/>
          </a:p>
        </p:txBody>
      </p:sp>
      <p:sp>
        <p:nvSpPr>
          <p:cNvPr id="90" name="Rectangle 89">
            <a:extLst>
              <a:ext uri="{FF2B5EF4-FFF2-40B4-BE49-F238E27FC236}">
                <a16:creationId xmlns:a16="http://schemas.microsoft.com/office/drawing/2014/main" id="{F089006E-09A2-4B58-9680-334172C68292}"/>
              </a:ext>
            </a:extLst>
          </p:cNvPr>
          <p:cNvSpPr/>
          <p:nvPr/>
        </p:nvSpPr>
        <p:spPr>
          <a:xfrm>
            <a:off x="4269316" y="170521"/>
            <a:ext cx="4241230" cy="400110"/>
          </a:xfrm>
          <a:prstGeom prst="rect">
            <a:avLst/>
          </a:prstGeom>
          <a:noFill/>
          <a:ln w="28575">
            <a:solidFill>
              <a:schemeClr val="tx1"/>
            </a:solidFill>
          </a:ln>
        </p:spPr>
        <p:txBody>
          <a:bodyPr wrap="square" lIns="91440" tIns="45720" rIns="91440" bIns="45720">
            <a:spAutoFit/>
          </a:bodyPr>
          <a:lstStyle/>
          <a:p>
            <a:pPr algn="ctr"/>
            <a:r>
              <a:rPr lang="en-US" sz="2000" dirty="0">
                <a:ln w="0"/>
              </a:rPr>
              <a:t>Year 4 Animals including humans</a:t>
            </a:r>
          </a:p>
        </p:txBody>
      </p:sp>
      <p:sp>
        <p:nvSpPr>
          <p:cNvPr id="109" name="TextBox 108">
            <a:extLst>
              <a:ext uri="{FF2B5EF4-FFF2-40B4-BE49-F238E27FC236}">
                <a16:creationId xmlns:a16="http://schemas.microsoft.com/office/drawing/2014/main" id="{EA14291F-AB12-4E79-BDE1-0FEC407DA339}"/>
              </a:ext>
            </a:extLst>
          </p:cNvPr>
          <p:cNvSpPr txBox="1"/>
          <p:nvPr/>
        </p:nvSpPr>
        <p:spPr>
          <a:xfrm>
            <a:off x="146572" y="274708"/>
            <a:ext cx="3892028" cy="4693593"/>
          </a:xfrm>
          <a:prstGeom prst="rect">
            <a:avLst/>
          </a:prstGeom>
          <a:noFill/>
          <a:ln w="19050">
            <a:solidFill>
              <a:schemeClr val="tx1"/>
            </a:solidFill>
          </a:ln>
        </p:spPr>
        <p:txBody>
          <a:bodyPr wrap="square" rtlCol="0">
            <a:spAutoFit/>
          </a:bodyPr>
          <a:lstStyle/>
          <a:p>
            <a:r>
              <a:rPr lang="en-GB" sz="1300" b="1" u="sng" dirty="0"/>
              <a:t>Key Vocabulary</a:t>
            </a:r>
            <a:endParaRPr lang="en-GB" sz="1300" dirty="0"/>
          </a:p>
          <a:p>
            <a:r>
              <a:rPr lang="en-US" sz="1300" b="1" dirty="0">
                <a:solidFill>
                  <a:srgbClr val="00B0F0"/>
                </a:solidFill>
              </a:rPr>
              <a:t>Digestion</a:t>
            </a:r>
            <a:r>
              <a:rPr lang="en-US" sz="1300" dirty="0"/>
              <a:t> – breaking down ingested food material. </a:t>
            </a:r>
          </a:p>
          <a:p>
            <a:endParaRPr lang="en-US" sz="1300" dirty="0"/>
          </a:p>
          <a:p>
            <a:r>
              <a:rPr lang="en-US" sz="1300" b="1" dirty="0">
                <a:solidFill>
                  <a:srgbClr val="00B0F0"/>
                </a:solidFill>
              </a:rPr>
              <a:t>Food chain </a:t>
            </a:r>
            <a:r>
              <a:rPr lang="en-US" sz="1300" dirty="0"/>
              <a:t>– shows how plants and animals get their energy. </a:t>
            </a:r>
          </a:p>
          <a:p>
            <a:endParaRPr lang="en-US" sz="1300" dirty="0"/>
          </a:p>
          <a:p>
            <a:r>
              <a:rPr lang="en-US" sz="1300" b="1" dirty="0">
                <a:solidFill>
                  <a:srgbClr val="00B0F0"/>
                </a:solidFill>
              </a:rPr>
              <a:t>Producer</a:t>
            </a:r>
            <a:r>
              <a:rPr lang="en-US" sz="1300" dirty="0">
                <a:solidFill>
                  <a:srgbClr val="00B0F0"/>
                </a:solidFill>
              </a:rPr>
              <a:t> </a:t>
            </a:r>
            <a:r>
              <a:rPr lang="en-US" sz="1300" dirty="0"/>
              <a:t>– the start of a food chain and an organism that makes its own food (normally a plant) </a:t>
            </a:r>
          </a:p>
          <a:p>
            <a:endParaRPr lang="en-US" sz="1300" dirty="0"/>
          </a:p>
          <a:p>
            <a:r>
              <a:rPr lang="en-US" sz="1300" b="1" dirty="0">
                <a:solidFill>
                  <a:srgbClr val="00B0F0"/>
                </a:solidFill>
              </a:rPr>
              <a:t>Consumer </a:t>
            </a:r>
            <a:r>
              <a:rPr lang="en-US" sz="1300" dirty="0"/>
              <a:t>– a living thing that eats other plants and animals. </a:t>
            </a:r>
          </a:p>
          <a:p>
            <a:endParaRPr lang="en-US" sz="1300" dirty="0"/>
          </a:p>
          <a:p>
            <a:r>
              <a:rPr lang="en-US" sz="1300" b="1" dirty="0">
                <a:solidFill>
                  <a:srgbClr val="00B0F0"/>
                </a:solidFill>
              </a:rPr>
              <a:t>Predator </a:t>
            </a:r>
            <a:r>
              <a:rPr lang="en-US" sz="1300" dirty="0"/>
              <a:t>– an animal that eats other animals.</a:t>
            </a:r>
          </a:p>
          <a:p>
            <a:endParaRPr lang="en-US" sz="1300" dirty="0"/>
          </a:p>
          <a:p>
            <a:r>
              <a:rPr lang="en-US" sz="1300" b="1" dirty="0">
                <a:solidFill>
                  <a:srgbClr val="00B0F0"/>
                </a:solidFill>
              </a:rPr>
              <a:t>Prey</a:t>
            </a:r>
            <a:r>
              <a:rPr lang="en-US" sz="1300" dirty="0"/>
              <a:t> – the animals that predators eat. </a:t>
            </a:r>
          </a:p>
          <a:p>
            <a:endParaRPr lang="en-US" sz="1300" dirty="0"/>
          </a:p>
          <a:p>
            <a:r>
              <a:rPr lang="en-US" sz="1300" b="1" dirty="0">
                <a:solidFill>
                  <a:srgbClr val="00B0F0"/>
                </a:solidFill>
              </a:rPr>
              <a:t>Energy</a:t>
            </a:r>
            <a:r>
              <a:rPr lang="en-US" sz="1300" dirty="0">
                <a:solidFill>
                  <a:srgbClr val="00B0F0"/>
                </a:solidFill>
              </a:rPr>
              <a:t> </a:t>
            </a:r>
            <a:r>
              <a:rPr lang="en-US" sz="1300" dirty="0"/>
              <a:t>– is strength and power, enables us to do the things we do. </a:t>
            </a:r>
          </a:p>
          <a:p>
            <a:endParaRPr lang="en-US" sz="1300" dirty="0"/>
          </a:p>
          <a:p>
            <a:r>
              <a:rPr lang="en-US" sz="1300" b="1" dirty="0">
                <a:solidFill>
                  <a:srgbClr val="00B0F0"/>
                </a:solidFill>
              </a:rPr>
              <a:t>Calcium</a:t>
            </a:r>
            <a:r>
              <a:rPr lang="en-US" sz="1300" dirty="0"/>
              <a:t> – a chemical that helps keep your teeth strong. </a:t>
            </a:r>
          </a:p>
          <a:p>
            <a:endParaRPr lang="en-US" sz="1300" dirty="0"/>
          </a:p>
          <a:p>
            <a:r>
              <a:rPr lang="en-US" sz="1300" b="1" dirty="0">
                <a:solidFill>
                  <a:srgbClr val="00B0F0"/>
                </a:solidFill>
              </a:rPr>
              <a:t>Canine, incisor and molar </a:t>
            </a:r>
            <a:r>
              <a:rPr lang="en-US" sz="1300" dirty="0"/>
              <a:t>– different types of teeth.</a:t>
            </a:r>
          </a:p>
        </p:txBody>
      </p:sp>
      <p:pic>
        <p:nvPicPr>
          <p:cNvPr id="2" name="Picture 1">
            <a:extLst>
              <a:ext uri="{FF2B5EF4-FFF2-40B4-BE49-F238E27FC236}">
                <a16:creationId xmlns:a16="http://schemas.microsoft.com/office/drawing/2014/main" id="{3E0DB85A-7DD2-4564-B81D-699A53F641F5}"/>
              </a:ext>
            </a:extLst>
          </p:cNvPr>
          <p:cNvPicPr>
            <a:picLocks noChangeAspect="1"/>
          </p:cNvPicPr>
          <p:nvPr/>
        </p:nvPicPr>
        <p:blipFill>
          <a:blip r:embed="rId3"/>
          <a:stretch>
            <a:fillRect/>
          </a:stretch>
        </p:blipFill>
        <p:spPr>
          <a:xfrm>
            <a:off x="8773045" y="3105686"/>
            <a:ext cx="2976242" cy="1862615"/>
          </a:xfrm>
          <a:prstGeom prst="rect">
            <a:avLst/>
          </a:prstGeom>
          <a:ln w="19050">
            <a:solidFill>
              <a:schemeClr val="tx1"/>
            </a:solidFill>
          </a:ln>
        </p:spPr>
      </p:pic>
      <p:pic>
        <p:nvPicPr>
          <p:cNvPr id="4" name="Picture 3">
            <a:extLst>
              <a:ext uri="{FF2B5EF4-FFF2-40B4-BE49-F238E27FC236}">
                <a16:creationId xmlns:a16="http://schemas.microsoft.com/office/drawing/2014/main" id="{D0539AD5-2753-4961-8B9A-120A57562EFF}"/>
              </a:ext>
            </a:extLst>
          </p:cNvPr>
          <p:cNvPicPr>
            <a:picLocks noChangeAspect="1"/>
          </p:cNvPicPr>
          <p:nvPr/>
        </p:nvPicPr>
        <p:blipFill>
          <a:blip r:embed="rId4"/>
          <a:stretch>
            <a:fillRect/>
          </a:stretch>
        </p:blipFill>
        <p:spPr>
          <a:xfrm>
            <a:off x="4930151" y="2187588"/>
            <a:ext cx="2995693" cy="2780713"/>
          </a:xfrm>
          <a:prstGeom prst="rect">
            <a:avLst/>
          </a:prstGeom>
        </p:spPr>
      </p:pic>
      <p:pic>
        <p:nvPicPr>
          <p:cNvPr id="9" name="Picture 8">
            <a:extLst>
              <a:ext uri="{FF2B5EF4-FFF2-40B4-BE49-F238E27FC236}">
                <a16:creationId xmlns:a16="http://schemas.microsoft.com/office/drawing/2014/main" id="{D7EE06B3-6794-449A-BA15-FC807FED3E7F}"/>
              </a:ext>
            </a:extLst>
          </p:cNvPr>
          <p:cNvPicPr>
            <a:picLocks noChangeAspect="1"/>
          </p:cNvPicPr>
          <p:nvPr/>
        </p:nvPicPr>
        <p:blipFill>
          <a:blip r:embed="rId5"/>
          <a:stretch>
            <a:fillRect/>
          </a:stretch>
        </p:blipFill>
        <p:spPr>
          <a:xfrm>
            <a:off x="8741262" y="178870"/>
            <a:ext cx="3228031" cy="2691682"/>
          </a:xfrm>
          <a:prstGeom prst="rect">
            <a:avLst/>
          </a:prstGeom>
        </p:spPr>
      </p:pic>
      <p:pic>
        <p:nvPicPr>
          <p:cNvPr id="10" name="Picture 9">
            <a:extLst>
              <a:ext uri="{FF2B5EF4-FFF2-40B4-BE49-F238E27FC236}">
                <a16:creationId xmlns:a16="http://schemas.microsoft.com/office/drawing/2014/main" id="{3588418D-9FBF-4D06-ADD3-CB7D35D8FFDA}"/>
              </a:ext>
            </a:extLst>
          </p:cNvPr>
          <p:cNvPicPr>
            <a:picLocks noChangeAspect="1"/>
          </p:cNvPicPr>
          <p:nvPr/>
        </p:nvPicPr>
        <p:blipFill>
          <a:blip r:embed="rId6"/>
          <a:stretch>
            <a:fillRect/>
          </a:stretch>
        </p:blipFill>
        <p:spPr>
          <a:xfrm>
            <a:off x="83542" y="5377318"/>
            <a:ext cx="5638757" cy="1186732"/>
          </a:xfrm>
          <a:prstGeom prst="rect">
            <a:avLst/>
          </a:prstGeom>
        </p:spPr>
      </p:pic>
      <p:pic>
        <p:nvPicPr>
          <p:cNvPr id="12" name="Picture 11">
            <a:extLst>
              <a:ext uri="{FF2B5EF4-FFF2-40B4-BE49-F238E27FC236}">
                <a16:creationId xmlns:a16="http://schemas.microsoft.com/office/drawing/2014/main" id="{3238E7CB-FFAD-4333-8364-17FCBCBB6B2A}"/>
              </a:ext>
            </a:extLst>
          </p:cNvPr>
          <p:cNvPicPr>
            <a:picLocks noChangeAspect="1"/>
          </p:cNvPicPr>
          <p:nvPr/>
        </p:nvPicPr>
        <p:blipFill>
          <a:blip r:embed="rId7"/>
          <a:stretch>
            <a:fillRect/>
          </a:stretch>
        </p:blipFill>
        <p:spPr>
          <a:xfrm>
            <a:off x="5848950" y="5396900"/>
            <a:ext cx="5848190" cy="1219742"/>
          </a:xfrm>
          <a:prstGeom prst="rect">
            <a:avLst/>
          </a:prstGeom>
        </p:spPr>
      </p:pic>
      <p:pic>
        <p:nvPicPr>
          <p:cNvPr id="18" name="Picture 17">
            <a:extLst>
              <a:ext uri="{FF2B5EF4-FFF2-40B4-BE49-F238E27FC236}">
                <a16:creationId xmlns:a16="http://schemas.microsoft.com/office/drawing/2014/main" id="{3A684C0A-B3F4-4444-8069-CCFF831E83CA}"/>
              </a:ext>
            </a:extLst>
          </p:cNvPr>
          <p:cNvPicPr>
            <a:picLocks noChangeAspect="1"/>
          </p:cNvPicPr>
          <p:nvPr/>
        </p:nvPicPr>
        <p:blipFill>
          <a:blip r:embed="rId8"/>
          <a:stretch>
            <a:fillRect/>
          </a:stretch>
        </p:blipFill>
        <p:spPr>
          <a:xfrm>
            <a:off x="11433391" y="6172838"/>
            <a:ext cx="631792" cy="598540"/>
          </a:xfrm>
          <a:prstGeom prst="rect">
            <a:avLst/>
          </a:prstGeom>
        </p:spPr>
      </p:pic>
    </p:spTree>
    <p:extLst>
      <p:ext uri="{BB962C8B-B14F-4D97-AF65-F5344CB8AC3E}">
        <p14:creationId xmlns:p14="http://schemas.microsoft.com/office/powerpoint/2010/main" val="157326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b5f368-a748-49d5-93b2-f212879fa31b">
      <Terms xmlns="http://schemas.microsoft.com/office/infopath/2007/PartnerControls"/>
    </lcf76f155ced4ddcb4097134ff3c332f>
    <TaxCatchAll xmlns="c94ea266-02bf-4048-8ab2-6d172af079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6A781164E4544F81E55107A8F8E214" ma:contentTypeVersion="16" ma:contentTypeDescription="Create a new document." ma:contentTypeScope="" ma:versionID="511f2decdda845de67180f9184e4d103">
  <xsd:schema xmlns:xsd="http://www.w3.org/2001/XMLSchema" xmlns:xs="http://www.w3.org/2001/XMLSchema" xmlns:p="http://schemas.microsoft.com/office/2006/metadata/properties" xmlns:ns2="2eb5f368-a748-49d5-93b2-f212879fa31b" xmlns:ns3="c94ea266-02bf-4048-8ab2-6d172af0792f" targetNamespace="http://schemas.microsoft.com/office/2006/metadata/properties" ma:root="true" ma:fieldsID="178f89f975c4603ad2075dce7ba2580a" ns2:_="" ns3:_="">
    <xsd:import namespace="2eb5f368-a748-49d5-93b2-f212879fa31b"/>
    <xsd:import namespace="c94ea266-02bf-4048-8ab2-6d172af079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5f368-a748-49d5-93b2-f212879fa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c3898d-f744-47b9-9b69-9453c24123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4ea266-02bf-4048-8ab2-6d172af0792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f59111-fde3-4139-8dc1-233f675e6b52}" ma:internalName="TaxCatchAll" ma:showField="CatchAllData" ma:web="c94ea266-02bf-4048-8ab2-6d172af079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7C236-BC76-42F2-901D-01165D8EAEA2}">
  <ds:schemaRefs>
    <ds:schemaRef ds:uri="2eb5f368-a748-49d5-93b2-f212879fa31b"/>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 ds:uri="c94ea266-02bf-4048-8ab2-6d172af0792f"/>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70EE6993-DDF9-440F-A29A-BF0430E056BD}">
  <ds:schemaRefs>
    <ds:schemaRef ds:uri="http://schemas.microsoft.com/sharepoint/v3/contenttype/forms"/>
  </ds:schemaRefs>
</ds:datastoreItem>
</file>

<file path=customXml/itemProps3.xml><?xml version="1.0" encoding="utf-8"?>
<ds:datastoreItem xmlns:ds="http://schemas.openxmlformats.org/officeDocument/2006/customXml" ds:itemID="{8E3EF194-2568-437A-AE72-19D1F7D0B586}"/>
</file>

<file path=docProps/app.xml><?xml version="1.0" encoding="utf-8"?>
<Properties xmlns="http://schemas.openxmlformats.org/officeDocument/2006/extended-properties" xmlns:vt="http://schemas.openxmlformats.org/officeDocument/2006/docPropsVTypes">
  <TotalTime>18</TotalTime>
  <Words>164</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Nadin</dc:creator>
  <cp:lastModifiedBy>Christina Bass</cp:lastModifiedBy>
  <cp:revision>3</cp:revision>
  <dcterms:created xsi:type="dcterms:W3CDTF">2020-05-07T08:29:42Z</dcterms:created>
  <dcterms:modified xsi:type="dcterms:W3CDTF">2023-03-01T12:55:30Z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0x010100266A781164E4544F81E55107A8F8E214</vt:lpwstr>
  </property>
</Properties>
</file>