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59453-0935-4FCE-AFE4-80B011D938D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5BDE2-307B-44F1-A205-EF95531E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6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16117-324A-4901-B0BC-F6F227BE24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01C1F-EE81-4FD3-831A-7C666FA70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3CFA0-668F-4E30-BB21-C310990FE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DCC13-E965-4D79-8486-E04AC47E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BFB71-FFFF-4613-B6BD-1869D635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4009-408B-4037-97FF-439EF78C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6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B513-8251-474E-9923-5CB183D0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AAF73-62DE-483D-9B8F-18E264000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D849F-2774-4374-903B-64E906AC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EDE28-8953-4FE7-88A5-AE210474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BB2E9-940D-452D-ADA2-2A9C75CD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46BF3-A430-4318-B724-987351A08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8816A-F467-4AFF-8650-8CAE6F90B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628B5-BA5E-46B9-BB20-D4CF94A1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2D543-BCC7-4758-AFDB-4916BC7F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3170-926E-4138-87BE-3B745BFF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DC77-019C-4138-8623-908BC979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C2BAF-9A42-4C49-BD65-B60295273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C5AA-630F-4B13-A410-C6C3A4FF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3FD0-AE2B-4A39-AA95-3D4332A6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9B500-00D4-4246-9634-DBEFC78A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8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21EB-8A82-48E6-983A-B77CB988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36280-4AC7-4DB7-80CA-DB02ACACF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B7B4-E68C-48EB-AFC4-3D795441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10C9-C665-4A8E-B1C6-8608C90E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FBFF-1870-4604-BA61-8B00E4DD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7274-0EBC-46F2-BB56-A4F43D6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E6533-6281-4F49-99B3-C0A04258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0DA10-F0CB-4568-9B5D-42A3769E2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FEF7E-5596-4F84-9199-64782F5F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65FD6-CE45-4634-BD8D-D5B32C43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3B10B-7457-41CE-A3CB-60C247E4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7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386D-913E-4A67-9CD1-F76AAE74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0248C-5A0F-4443-94FC-9117D4A6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11CF-5D66-43BF-954D-10155CAE4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EE5BA-C6B6-497E-9B0F-B3CA92E4D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C1F82-8508-4616-AC53-936425AE5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C6B5A-A538-44B7-884C-CE0D3DF1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25AD9-BE29-435B-8711-6178F50A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66AA5-39C3-4D18-BC7F-D56A47FA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0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0C18-CB3B-48F8-8F97-2DCFA319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04BB2-DC48-4D25-99FF-4D97E667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ECB08-4108-4FD9-82C8-2139068E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40AD4-E00E-4480-A7FA-570A1232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8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E4182-5090-4EB1-93CA-0A871B05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128AE-E754-433D-B209-6F84A512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909C2-DC04-4914-A582-EB0AB15A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0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716-1958-4D28-AB74-4E626B69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1649-CC60-46DF-9B4B-DF4B8C23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627DB-06C5-4A7E-BD2C-5C3B9BFFF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2233-7946-41A6-9E75-1290C478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8B210-F081-47DB-BE72-F92A1C20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7E378-5A58-4F52-8A63-1F02F2C8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9A9E-FEA9-4FC2-AFCD-1A6E5139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D1D43-76F5-43B3-8E2C-10985221A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E6CA7-F2F2-4562-B520-C1F703E1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EA03F-FCC8-4C51-99A3-D265D663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358A0-9E29-4598-BA21-A7A468B1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74BBD-C3A1-4836-B511-678700DE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4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71A3E-E351-4A55-BFC7-1E9292F1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D5C02-9C18-4F1B-B5F7-C40F40E83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1094D-E78C-4D67-A8E6-02E984969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F372-26FA-48E9-9F34-0B0FB6F8548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B7FF3-8640-4D79-BB8D-DB6A101F1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4E32B-F4F1-4A77-AF3E-342D3FBF1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62C6-EBFD-45B8-9532-44944029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F089006E-09A2-4B58-9680-334172C68292}"/>
              </a:ext>
            </a:extLst>
          </p:cNvPr>
          <p:cNvSpPr/>
          <p:nvPr/>
        </p:nvSpPr>
        <p:spPr>
          <a:xfrm>
            <a:off x="3762203" y="106316"/>
            <a:ext cx="487894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</a:rPr>
              <a:t>Year 4 Living things and their environments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A14291F-AB12-4E79-BDE1-0FEC407DA339}"/>
              </a:ext>
            </a:extLst>
          </p:cNvPr>
          <p:cNvSpPr txBox="1"/>
          <p:nvPr/>
        </p:nvSpPr>
        <p:spPr>
          <a:xfrm>
            <a:off x="104818" y="67187"/>
            <a:ext cx="2800307" cy="5493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/>
              <a:t>Key Vocabulary</a:t>
            </a:r>
            <a:endParaRPr lang="en-GB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Vertebrate </a:t>
            </a:r>
            <a:r>
              <a:rPr lang="en-US" sz="1300" dirty="0"/>
              <a:t>– animals which have a backbone/spine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Invertebrate</a:t>
            </a:r>
            <a:r>
              <a:rPr lang="en-US" sz="1300" dirty="0"/>
              <a:t> – animals which do not have a backbone/spine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Classification</a:t>
            </a:r>
            <a:r>
              <a:rPr lang="en-US" sz="1300" dirty="0"/>
              <a:t> – grouping living things by looking at similarities and differences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Habitat</a:t>
            </a:r>
            <a:r>
              <a:rPr lang="en-US" sz="1300" dirty="0"/>
              <a:t> – where a plant or animal lives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Hibernate</a:t>
            </a:r>
            <a:r>
              <a:rPr lang="en-US" sz="1300" dirty="0"/>
              <a:t> – where a plant or animal spends the winter in a dormant state.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Environment</a:t>
            </a:r>
            <a:r>
              <a:rPr lang="en-US" sz="1300" dirty="0"/>
              <a:t> – the surroundings or conditions in which an animal or plant lives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Deforestation</a:t>
            </a:r>
            <a:r>
              <a:rPr lang="en-US" sz="1300" dirty="0"/>
              <a:t> – the action of clearing a wide area of trees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Endangered species </a:t>
            </a:r>
            <a:r>
              <a:rPr lang="en-US" sz="1300" dirty="0"/>
              <a:t>– A plant or animal where there are not many left and scientists are concerned that the species may become extinct.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29194B-03D1-42FB-A155-37E7E6A91160}"/>
              </a:ext>
            </a:extLst>
          </p:cNvPr>
          <p:cNvSpPr txBox="1"/>
          <p:nvPr/>
        </p:nvSpPr>
        <p:spPr>
          <a:xfrm>
            <a:off x="3004734" y="2566375"/>
            <a:ext cx="2672706" cy="28931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u="sng" dirty="0"/>
              <a:t>Characteristics of living things</a:t>
            </a:r>
          </a:p>
          <a:p>
            <a:r>
              <a:rPr lang="en-US" sz="1300" dirty="0"/>
              <a:t>All living things do these 7 life processes:</a:t>
            </a:r>
          </a:p>
          <a:p>
            <a:r>
              <a:rPr lang="en-US" sz="1300" b="1" dirty="0">
                <a:solidFill>
                  <a:srgbClr val="7030A0"/>
                </a:solidFill>
              </a:rPr>
              <a:t>MRS GREN</a:t>
            </a:r>
          </a:p>
          <a:p>
            <a:r>
              <a:rPr lang="en-US" sz="1300" b="1" dirty="0">
                <a:solidFill>
                  <a:srgbClr val="7030A0"/>
                </a:solidFill>
              </a:rPr>
              <a:t>M</a:t>
            </a:r>
            <a:r>
              <a:rPr lang="en-US" sz="1300" b="1" dirty="0">
                <a:solidFill>
                  <a:srgbClr val="00B050"/>
                </a:solidFill>
              </a:rPr>
              <a:t>ovement</a:t>
            </a:r>
            <a:r>
              <a:rPr lang="en-US" sz="1300" dirty="0"/>
              <a:t> – moving, can be fast and obvious or slow and over time </a:t>
            </a:r>
          </a:p>
          <a:p>
            <a:r>
              <a:rPr lang="en-US" sz="1300" b="1" dirty="0">
                <a:solidFill>
                  <a:srgbClr val="7030A0"/>
                </a:solidFill>
              </a:rPr>
              <a:t>R</a:t>
            </a:r>
            <a:r>
              <a:rPr lang="en-US" sz="1300" b="1" dirty="0">
                <a:solidFill>
                  <a:srgbClr val="00B050"/>
                </a:solidFill>
              </a:rPr>
              <a:t>espiration</a:t>
            </a:r>
            <a:r>
              <a:rPr lang="en-US" sz="1300" dirty="0"/>
              <a:t> – releasing energy from food </a:t>
            </a:r>
          </a:p>
          <a:p>
            <a:r>
              <a:rPr lang="en-US" sz="1300" b="1" dirty="0">
                <a:solidFill>
                  <a:srgbClr val="7030A0"/>
                </a:solidFill>
              </a:rPr>
              <a:t>S</a:t>
            </a:r>
            <a:r>
              <a:rPr lang="en-US" sz="1300" b="1" dirty="0">
                <a:solidFill>
                  <a:srgbClr val="00B050"/>
                </a:solidFill>
              </a:rPr>
              <a:t>ensitivity</a:t>
            </a:r>
            <a:r>
              <a:rPr lang="en-US" sz="1300" dirty="0"/>
              <a:t> – responding to their environment </a:t>
            </a:r>
          </a:p>
          <a:p>
            <a:r>
              <a:rPr lang="en-US" sz="1300" b="1" dirty="0">
                <a:solidFill>
                  <a:srgbClr val="7030A0"/>
                </a:solidFill>
              </a:rPr>
              <a:t>G</a:t>
            </a:r>
            <a:r>
              <a:rPr lang="en-US" sz="1300" b="1" dirty="0">
                <a:solidFill>
                  <a:srgbClr val="00B050"/>
                </a:solidFill>
              </a:rPr>
              <a:t>rowth</a:t>
            </a:r>
            <a:r>
              <a:rPr lang="en-US" sz="1300" b="1" dirty="0"/>
              <a:t> </a:t>
            </a:r>
            <a:r>
              <a:rPr lang="en-US" sz="1300" dirty="0"/>
              <a:t>– getting bigger and older </a:t>
            </a:r>
          </a:p>
          <a:p>
            <a:r>
              <a:rPr lang="en-US" sz="1300" b="1" dirty="0">
                <a:solidFill>
                  <a:srgbClr val="7030A0"/>
                </a:solidFill>
              </a:rPr>
              <a:t>R</a:t>
            </a:r>
            <a:r>
              <a:rPr lang="en-US" sz="1300" b="1" dirty="0">
                <a:solidFill>
                  <a:srgbClr val="00B050"/>
                </a:solidFill>
              </a:rPr>
              <a:t>eproduction</a:t>
            </a:r>
            <a:r>
              <a:rPr lang="en-US" sz="1300" b="1" dirty="0"/>
              <a:t> </a:t>
            </a:r>
            <a:r>
              <a:rPr lang="en-US" sz="1300" dirty="0"/>
              <a:t>– producing offspring </a:t>
            </a:r>
          </a:p>
          <a:p>
            <a:r>
              <a:rPr lang="en-US" sz="1300" b="1" dirty="0">
                <a:solidFill>
                  <a:srgbClr val="7030A0"/>
                </a:solidFill>
              </a:rPr>
              <a:t>E</a:t>
            </a:r>
            <a:r>
              <a:rPr lang="en-US" sz="1300" b="1" dirty="0">
                <a:solidFill>
                  <a:srgbClr val="00B050"/>
                </a:solidFill>
              </a:rPr>
              <a:t>xcretion</a:t>
            </a:r>
            <a:r>
              <a:rPr lang="en-US" sz="1300" dirty="0"/>
              <a:t> – getting rid of waste </a:t>
            </a:r>
          </a:p>
          <a:p>
            <a:r>
              <a:rPr lang="en-US" sz="1300" b="1" dirty="0">
                <a:solidFill>
                  <a:srgbClr val="7030A0"/>
                </a:solidFill>
              </a:rPr>
              <a:t>N</a:t>
            </a:r>
            <a:r>
              <a:rPr lang="en-US" sz="1300" b="1" dirty="0">
                <a:solidFill>
                  <a:srgbClr val="00B050"/>
                </a:solidFill>
              </a:rPr>
              <a:t>utrition</a:t>
            </a:r>
            <a:r>
              <a:rPr lang="en-US" sz="1300" dirty="0"/>
              <a:t> – taking in food</a:t>
            </a:r>
            <a:endParaRPr lang="en-GB" sz="13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311321-0E3D-440C-BC29-E32EE16D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74" y="677024"/>
            <a:ext cx="2583365" cy="17695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770B88-F091-4F74-A791-D323FB492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390" y="677025"/>
            <a:ext cx="2297628" cy="19608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063219-8327-4718-8CD1-33A073E84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086" y="2750899"/>
            <a:ext cx="2391932" cy="2645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F0096-399E-4909-9ACE-08F7DD85A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18" y="5607796"/>
            <a:ext cx="7942768" cy="12073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8B2C55-C2C3-4B72-BF51-AB1F2C779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664" y="4965805"/>
            <a:ext cx="3512622" cy="17858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B112F4-FA82-4C8F-A2E8-2A82B5CE8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2968" y="1212973"/>
            <a:ext cx="3603904" cy="17858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C76E0B3-A66D-4677-A73A-F334E2C4D64E}"/>
              </a:ext>
            </a:extLst>
          </p:cNvPr>
          <p:cNvSpPr txBox="1"/>
          <p:nvPr/>
        </p:nvSpPr>
        <p:spPr>
          <a:xfrm>
            <a:off x="9187266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8A38CC-6B73-477C-A0B5-1648AF1CA909}"/>
              </a:ext>
            </a:extLst>
          </p:cNvPr>
          <p:cNvSpPr txBox="1"/>
          <p:nvPr/>
        </p:nvSpPr>
        <p:spPr>
          <a:xfrm>
            <a:off x="8735996" y="139348"/>
            <a:ext cx="3351186" cy="8925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/>
              <a:t>Classification keys</a:t>
            </a:r>
          </a:p>
          <a:p>
            <a:r>
              <a:rPr lang="en-GB" sz="1300" dirty="0"/>
              <a:t>You can use classification keys to help group, identify and name a variety of living things. Here is are some examples: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A09ECC-0915-4D39-84DB-86C9FCD6F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8147" y="3119985"/>
            <a:ext cx="2473545" cy="17858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684C0A-B3F4-4444-8069-CCFF831E83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44305" y="6331387"/>
            <a:ext cx="506918" cy="4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A781164E4544F81E55107A8F8E214" ma:contentTypeVersion="16" ma:contentTypeDescription="Create a new document." ma:contentTypeScope="" ma:versionID="511f2decdda845de67180f9184e4d103">
  <xsd:schema xmlns:xsd="http://www.w3.org/2001/XMLSchema" xmlns:xs="http://www.w3.org/2001/XMLSchema" xmlns:p="http://schemas.microsoft.com/office/2006/metadata/properties" xmlns:ns2="2eb5f368-a748-49d5-93b2-f212879fa31b" xmlns:ns3="c94ea266-02bf-4048-8ab2-6d172af0792f" targetNamespace="http://schemas.microsoft.com/office/2006/metadata/properties" ma:root="true" ma:fieldsID="178f89f975c4603ad2075dce7ba2580a" ns2:_="" ns3:_="">
    <xsd:import namespace="2eb5f368-a748-49d5-93b2-f212879fa31b"/>
    <xsd:import namespace="c94ea266-02bf-4048-8ab2-6d172af07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f368-a748-49d5-93b2-f212879fa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c3898d-f744-47b9-9b69-9453c2412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ea266-02bf-4048-8ab2-6d172af07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f59111-fde3-4139-8dc1-233f675e6b52}" ma:internalName="TaxCatchAll" ma:showField="CatchAllData" ma:web="c94ea266-02bf-4048-8ab2-6d172af07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5f368-a748-49d5-93b2-f212879fa31b">
      <Terms xmlns="http://schemas.microsoft.com/office/infopath/2007/PartnerControls"/>
    </lcf76f155ced4ddcb4097134ff3c332f>
    <TaxCatchAll xmlns="c94ea266-02bf-4048-8ab2-6d172af0792f" xsi:nil="true"/>
  </documentManagement>
</p:properties>
</file>

<file path=customXml/itemProps1.xml><?xml version="1.0" encoding="utf-8"?>
<ds:datastoreItem xmlns:ds="http://schemas.openxmlformats.org/officeDocument/2006/customXml" ds:itemID="{F769A0D1-6D6E-4603-A800-01A877EDCA58}"/>
</file>

<file path=customXml/itemProps2.xml><?xml version="1.0" encoding="utf-8"?>
<ds:datastoreItem xmlns:ds="http://schemas.openxmlformats.org/officeDocument/2006/customXml" ds:itemID="{F7D63C65-0DE1-4A56-896F-8164F87D58A8}"/>
</file>

<file path=customXml/itemProps3.xml><?xml version="1.0" encoding="utf-8"?>
<ds:datastoreItem xmlns:ds="http://schemas.openxmlformats.org/officeDocument/2006/customXml" ds:itemID="{299775D6-97CF-42DE-868E-0B4703C469A0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200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Nadin</dc:creator>
  <cp:lastModifiedBy>Lucy Nadin</cp:lastModifiedBy>
  <cp:revision>8</cp:revision>
  <dcterms:created xsi:type="dcterms:W3CDTF">2020-05-07T09:25:47Z</dcterms:created>
  <dcterms:modified xsi:type="dcterms:W3CDTF">2020-05-07T10:44:07Z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0x010100266A781164E4544F81E55107A8F8E214</vt:lpwstr>
  </property>
</Properties>
</file>