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42D7B-1F7C-4DCE-BB8A-2D344235634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899BB-699E-4BAC-8F06-F49317F6C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3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16117-324A-4901-B0BC-F6F227BE24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5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F081-E94E-4DFA-B535-3803A0A56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93ABE-E34B-4ACE-A2AC-7638B61ED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BCCD9-C01B-4F58-9DF1-FE22CC08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28B4-84AF-40EE-91FF-92AA4048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4A4F-3F0B-4BA7-8258-3AAC66F6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3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B0D5-BC4B-49A5-A706-0CF0F6EE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7703D-A690-4895-B3B7-DD9CE97A2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BD4E-2196-429D-A664-A997E25E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E6C91-B75C-48A9-8FE4-2EF8A155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B7AE1-1E6D-4DF9-8E20-284206A5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5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99E35-6CB2-489D-86AA-7E72CEB19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8E75F-B5A2-45E3-B66C-7655ECFF0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00B15-6140-4AD3-A4F2-B8BFEA6F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8F59D-C16D-4AFC-B61B-4B33C3DA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C685-8AFB-48CB-AA09-8F492E50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C3B8-0F3A-4F29-A830-D08EB8F9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217F7-B31D-4F2D-BF85-1F924234F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86793-0298-40CE-9529-B7FBA4EC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481CD-C491-478B-BDBA-4193706F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F31B0-C44D-4693-B1A2-F107B673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9DA7-0242-41E7-AEE7-A3EB49F4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81819-5EA6-41E8-84C3-3D8DE906C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E5081-3A79-4A70-902A-9A5B9E2A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F2DB5-2497-4A24-A36A-89F8A3AB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7B01F-CD2B-44CF-8296-77A60CE2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9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3327-7FAE-46E1-8FCB-91546749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7F9E-FDB3-4C63-9138-331B07740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52F52-D26E-460B-9CB2-8EEA417EC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1FAD2-D434-45DC-93D6-A2D19C37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69C30-6D9C-416C-9C1A-5CD919B3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B3F8A-FCD0-441C-81F8-9A4F8A2C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1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99F1-0B63-4956-A21C-426A7CA1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266C5-F206-48F8-885E-1A1849841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A2DD9-63E7-4ACB-BF8A-B4E1DDED2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4685F-36DB-462C-B724-E2D6C15AB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B99C2-4A23-4FD7-B9A6-63ECC906D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98A80-15B3-4995-A056-F9E0967F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58E95-1615-41B1-ABB7-372A37FE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D7A6E-B339-4380-A23E-DE675B81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61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78FF-8D8E-45AA-92B1-BADE9176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24409-F9B7-4581-A9AF-043B793B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60210-8E15-47AF-B7F6-4FDAD7ED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74D6C-EF46-482B-B448-BEE49B0A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5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68504-E64A-4FE8-9B16-AC691C873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8D625-8D90-4A1A-9F47-AC3314AE6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3DFC6-A6A2-4230-B675-DE0711A4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8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EEAA-FBD0-4A1E-A1DF-3F9345BF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037DC-C7B0-4C7A-BD2A-AC8A5D5F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43D73-91B7-4B05-89CC-D55545ED9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C8887-63F0-469E-ABC3-393ED6BA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852EB-3FCD-4834-A0D1-5284C53C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C95E6-27D3-4A71-8515-65EE5ADB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0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51A8-8267-4ED1-B6F8-54FB63FE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A2F93-2426-4BB8-9B3C-74323BFBB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CF392-1CA4-4284-AB93-53D033C2D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6A666-F32D-4648-ACD1-C3FF21B1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D4C33-6EAD-4BCC-BD0A-8B8E9558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A8F69-D0B4-4428-A56C-81054873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9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924B5-B32D-454F-9E27-D5CD2300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E70FA-6B0F-492F-8741-0C5E35970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0E204-3DA9-488A-8FB2-97D0ED70F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AA278-138A-4471-BEEE-BD09D65A2AB8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0B7CF-9B8C-49CE-AB98-0E6BEDF90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E3106-1FDA-4E1E-BF97-322B8422A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28913-F945-4DBB-B96E-08A51888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A64C7C3-341A-4CE9-BA68-EA9B9FDDCD8C}"/>
              </a:ext>
            </a:extLst>
          </p:cNvPr>
          <p:cNvSpPr txBox="1"/>
          <p:nvPr/>
        </p:nvSpPr>
        <p:spPr>
          <a:xfrm>
            <a:off x="8556981" y="190108"/>
            <a:ext cx="3511317" cy="21082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Magnetic materials</a:t>
            </a:r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089006E-09A2-4B58-9680-334172C68292}"/>
              </a:ext>
            </a:extLst>
          </p:cNvPr>
          <p:cNvSpPr/>
          <p:nvPr/>
        </p:nvSpPr>
        <p:spPr>
          <a:xfrm>
            <a:off x="4349894" y="160129"/>
            <a:ext cx="343411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</a:rPr>
              <a:t>Year 3 Forces and magnets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A14291F-AB12-4E79-BDE1-0FEC407DA339}"/>
              </a:ext>
            </a:extLst>
          </p:cNvPr>
          <p:cNvSpPr txBox="1"/>
          <p:nvPr/>
        </p:nvSpPr>
        <p:spPr>
          <a:xfrm>
            <a:off x="190501" y="160129"/>
            <a:ext cx="3687843" cy="46935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Key Vocabulary</a:t>
            </a:r>
          </a:p>
          <a:p>
            <a:r>
              <a:rPr lang="en-GB" sz="1300" b="1" dirty="0">
                <a:solidFill>
                  <a:srgbClr val="00B0F0"/>
                </a:solidFill>
              </a:rPr>
              <a:t>Force</a:t>
            </a:r>
            <a:r>
              <a:rPr lang="en-GB" sz="1300" b="1" u="sng" dirty="0"/>
              <a:t> </a:t>
            </a:r>
            <a:r>
              <a:rPr lang="en-GB" sz="1300" dirty="0"/>
              <a:t>–  A push or </a:t>
            </a:r>
            <a:r>
              <a:rPr lang="en-GB" sz="1300"/>
              <a:t>a pull</a:t>
            </a:r>
            <a:endParaRPr lang="en-GB" sz="1300" dirty="0"/>
          </a:p>
          <a:p>
            <a:endParaRPr lang="en-GB" sz="1300" dirty="0"/>
          </a:p>
          <a:p>
            <a:r>
              <a:rPr lang="en-GB" sz="1300" b="1" dirty="0">
                <a:solidFill>
                  <a:srgbClr val="00B0F0"/>
                </a:solidFill>
              </a:rPr>
              <a:t>Magnet</a:t>
            </a:r>
            <a:r>
              <a:rPr lang="en-GB" sz="1300" dirty="0">
                <a:solidFill>
                  <a:srgbClr val="00B0F0"/>
                </a:solidFill>
              </a:rPr>
              <a:t> </a:t>
            </a:r>
            <a:r>
              <a:rPr lang="en-GB" sz="1300" dirty="0"/>
              <a:t>– An object that produces a magnetic force which pulls something towards it</a:t>
            </a:r>
          </a:p>
          <a:p>
            <a:endParaRPr lang="en-GB" sz="1300" dirty="0"/>
          </a:p>
          <a:p>
            <a:r>
              <a:rPr lang="en-GB" sz="1300" b="1" dirty="0">
                <a:solidFill>
                  <a:srgbClr val="00B0F0"/>
                </a:solidFill>
              </a:rPr>
              <a:t>Magnetic</a:t>
            </a:r>
            <a:r>
              <a:rPr lang="en-GB" sz="1300" dirty="0"/>
              <a:t> – objects which are attracted to a magnet are magnetic. Objects containing iron, nickel or cobalt are magnetic</a:t>
            </a:r>
          </a:p>
          <a:p>
            <a:endParaRPr lang="en-GB" sz="1300" dirty="0"/>
          </a:p>
          <a:p>
            <a:r>
              <a:rPr lang="en-GB" sz="1300" b="1" dirty="0">
                <a:solidFill>
                  <a:srgbClr val="00B0F0"/>
                </a:solidFill>
              </a:rPr>
              <a:t>Magnetic force </a:t>
            </a:r>
            <a:r>
              <a:rPr lang="en-GB" sz="1300" b="1" dirty="0"/>
              <a:t>-  </a:t>
            </a:r>
            <a:r>
              <a:rPr lang="en-GB" sz="1300" dirty="0"/>
              <a:t>The area around a magnet where there is a magnetic force which will pull magnetic objects towards the magnet.</a:t>
            </a:r>
          </a:p>
          <a:p>
            <a:endParaRPr lang="en-GB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Poles</a:t>
            </a:r>
            <a:r>
              <a:rPr lang="en-US" sz="1300" b="1" u="sng" dirty="0"/>
              <a:t> </a:t>
            </a:r>
            <a:r>
              <a:rPr lang="en-US" sz="1300" dirty="0"/>
              <a:t>– 2 sides of a magnet where the magnetism is strongest </a:t>
            </a:r>
          </a:p>
          <a:p>
            <a:endParaRPr lang="en-GB" sz="1300" b="1" u="sng" dirty="0"/>
          </a:p>
          <a:p>
            <a:r>
              <a:rPr lang="en-US" sz="1300" b="1" dirty="0">
                <a:solidFill>
                  <a:srgbClr val="00B0F0"/>
                </a:solidFill>
              </a:rPr>
              <a:t>Attract</a:t>
            </a:r>
            <a:r>
              <a:rPr lang="en-US" sz="1300" dirty="0">
                <a:solidFill>
                  <a:srgbClr val="00B0F0"/>
                </a:solidFill>
              </a:rPr>
              <a:t> </a:t>
            </a:r>
            <a:r>
              <a:rPr lang="en-US" sz="1300" dirty="0"/>
              <a:t>– to pull towards (opposite of repel) Repel – To push away (the opposite of attract)</a:t>
            </a:r>
          </a:p>
          <a:p>
            <a:endParaRPr lang="en-US" sz="1300" b="1" u="sng" dirty="0"/>
          </a:p>
          <a:p>
            <a:r>
              <a:rPr lang="en-US" sz="1300" b="1" dirty="0">
                <a:solidFill>
                  <a:srgbClr val="00B0F0"/>
                </a:solidFill>
              </a:rPr>
              <a:t>Friction</a:t>
            </a:r>
            <a:r>
              <a:rPr lang="en-US" sz="1300" b="1" dirty="0"/>
              <a:t>-</a:t>
            </a:r>
            <a:r>
              <a:rPr lang="en-US" sz="1300" dirty="0"/>
              <a:t> a force that acts between 2 surfaces or objects that are moving or trying to move, across each other. </a:t>
            </a:r>
            <a:endParaRPr lang="en-GB" sz="13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85BE214-9570-4B85-8C12-424AD83A2CD1}"/>
              </a:ext>
            </a:extLst>
          </p:cNvPr>
          <p:cNvSpPr txBox="1"/>
          <p:nvPr/>
        </p:nvSpPr>
        <p:spPr>
          <a:xfrm>
            <a:off x="197071" y="4991645"/>
            <a:ext cx="3681273" cy="18004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Forces</a:t>
            </a:r>
            <a:r>
              <a:rPr lang="en-US" sz="1300" dirty="0"/>
              <a:t> will change the motion of an object. They will either make it start to move, speed up, slow down or even make it stop.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 </a:t>
            </a:r>
            <a:r>
              <a:rPr lang="en-US" sz="1200" b="1" dirty="0"/>
              <a:t>Push		                Pull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A59C3-3778-4FFD-B4C8-82948274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5750031"/>
            <a:ext cx="643303" cy="8871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553F4F-831F-4184-A3C6-342798ECF19B}"/>
              </a:ext>
            </a:extLst>
          </p:cNvPr>
          <p:cNvSpPr txBox="1"/>
          <p:nvPr/>
        </p:nvSpPr>
        <p:spPr>
          <a:xfrm>
            <a:off x="3975371" y="713936"/>
            <a:ext cx="4361633" cy="1046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Forces</a:t>
            </a:r>
          </a:p>
          <a:p>
            <a:r>
              <a:rPr lang="en-US" sz="1200" dirty="0"/>
              <a:t>Different surfaces create different amounts of friction. The amount of friction created by an object moving over a surface depends on the roughness of the surface and the object, and the force between them.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732009-2CC1-4394-A7D2-627CBD27F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667" y="5643048"/>
            <a:ext cx="762599" cy="970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5E1C4-D7D1-42D6-98A6-1610CD057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38" y="1914072"/>
            <a:ext cx="4275907" cy="14313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F26A6F-3163-4F92-85BF-78DAFA7C8DF7}"/>
              </a:ext>
            </a:extLst>
          </p:cNvPr>
          <p:cNvSpPr txBox="1"/>
          <p:nvPr/>
        </p:nvSpPr>
        <p:spPr>
          <a:xfrm>
            <a:off x="4016828" y="3667120"/>
            <a:ext cx="4420553" cy="29700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Magnets </a:t>
            </a:r>
          </a:p>
          <a:p>
            <a:r>
              <a:rPr lang="en-GB" sz="1300" dirty="0"/>
              <a:t>Magnets are objects or materials that produce a magnetic field and attract or repel magnetic objects. </a:t>
            </a:r>
          </a:p>
          <a:p>
            <a:endParaRPr lang="en-GB" sz="1300" dirty="0"/>
          </a:p>
          <a:p>
            <a:r>
              <a:rPr lang="en-GB" sz="1300" dirty="0"/>
              <a:t>Magnets have two poles- A </a:t>
            </a:r>
            <a:r>
              <a:rPr lang="en-GB" sz="1300" b="1" dirty="0"/>
              <a:t>north</a:t>
            </a:r>
            <a:r>
              <a:rPr lang="en-GB" sz="1300" dirty="0"/>
              <a:t> pole and a </a:t>
            </a:r>
            <a:r>
              <a:rPr lang="en-GB" sz="1300" b="1" dirty="0"/>
              <a:t>south</a:t>
            </a:r>
            <a:r>
              <a:rPr lang="en-GB" sz="1300" dirty="0"/>
              <a:t> pole.</a:t>
            </a:r>
          </a:p>
          <a:p>
            <a:endParaRPr lang="en-GB" sz="1300" dirty="0"/>
          </a:p>
          <a:p>
            <a:r>
              <a:rPr lang="en-GB" sz="1300" dirty="0"/>
              <a:t>Like poles repel.</a:t>
            </a:r>
          </a:p>
          <a:p>
            <a:r>
              <a:rPr lang="en-GB" sz="1300" dirty="0"/>
              <a:t>Opposite poles attract.</a:t>
            </a:r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7F8F48-B82A-47D8-A40C-D3B987793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424" y="5388861"/>
            <a:ext cx="1697954" cy="1080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0D5322-5C11-47EA-8EED-E826FB0930A5}"/>
              </a:ext>
            </a:extLst>
          </p:cNvPr>
          <p:cNvSpPr txBox="1"/>
          <p:nvPr/>
        </p:nvSpPr>
        <p:spPr>
          <a:xfrm>
            <a:off x="8828671" y="2435602"/>
            <a:ext cx="3037787" cy="33085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Sorting magnetic materials</a:t>
            </a:r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684C0A-B3F4-4444-8069-CCFF831E8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5390" y="6193598"/>
            <a:ext cx="631792" cy="598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90820-0B53-4379-A6F5-731993F880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3700" y="4786748"/>
            <a:ext cx="2049358" cy="16544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19166D-1261-47CB-99F0-8D97BF95D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989" y="520175"/>
            <a:ext cx="3377717" cy="1689626"/>
          </a:xfrm>
          <a:prstGeom prst="rect">
            <a:avLst/>
          </a:prstGeom>
        </p:spPr>
      </p:pic>
      <p:pic>
        <p:nvPicPr>
          <p:cNvPr id="1026" name="Picture 2" descr="Magnetic or Non-magnetic Photograph Sorting Cards | Montessori 123 ...">
            <a:extLst>
              <a:ext uri="{FF2B5EF4-FFF2-40B4-BE49-F238E27FC236}">
                <a16:creationId xmlns:a16="http://schemas.microsoft.com/office/drawing/2014/main" id="{D28073A4-0775-4996-9E97-38F96AA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807" y="2783014"/>
            <a:ext cx="2830949" cy="28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B1B9E-781E-4E24-A30B-C56795D259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7282" y="5626590"/>
            <a:ext cx="1285296" cy="11655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326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b5f368-a748-49d5-93b2-f212879fa31b">
      <Terms xmlns="http://schemas.microsoft.com/office/infopath/2007/PartnerControls"/>
    </lcf76f155ced4ddcb4097134ff3c332f>
    <TaxCatchAll xmlns="c94ea266-02bf-4048-8ab2-6d172af079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6A781164E4544F81E55107A8F8E214" ma:contentTypeVersion="16" ma:contentTypeDescription="Create a new document." ma:contentTypeScope="" ma:versionID="511f2decdda845de67180f9184e4d103">
  <xsd:schema xmlns:xsd="http://www.w3.org/2001/XMLSchema" xmlns:xs="http://www.w3.org/2001/XMLSchema" xmlns:p="http://schemas.microsoft.com/office/2006/metadata/properties" xmlns:ns2="2eb5f368-a748-49d5-93b2-f212879fa31b" xmlns:ns3="c94ea266-02bf-4048-8ab2-6d172af0792f" targetNamespace="http://schemas.microsoft.com/office/2006/metadata/properties" ma:root="true" ma:fieldsID="178f89f975c4603ad2075dce7ba2580a" ns2:_="" ns3:_="">
    <xsd:import namespace="2eb5f368-a748-49d5-93b2-f212879fa31b"/>
    <xsd:import namespace="c94ea266-02bf-4048-8ab2-6d172af07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5f368-a748-49d5-93b2-f212879fa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c3898d-f744-47b9-9b69-9453c2412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ea266-02bf-4048-8ab2-6d172af07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f59111-fde3-4139-8dc1-233f675e6b52}" ma:internalName="TaxCatchAll" ma:showField="CatchAllData" ma:web="c94ea266-02bf-4048-8ab2-6d172af07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3EEB09-AB90-4A4C-B298-7A80B6DB208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2eb5f368-a748-49d5-93b2-f212879fa31b"/>
    <ds:schemaRef ds:uri="c94ea266-02bf-4048-8ab2-6d172af0792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66F732-44CE-456C-8F56-34348A36BB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55D02C-807F-4002-A743-E08D5D124BB5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244</Words>
  <Application>Microsoft Office PowerPoint</Application>
  <PresentationFormat>Widescreen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Nadin</dc:creator>
  <cp:lastModifiedBy>Christina Bass</cp:lastModifiedBy>
  <cp:revision>11</cp:revision>
  <dcterms:created xsi:type="dcterms:W3CDTF">2020-05-06T13:49:48Z</dcterms:created>
  <dcterms:modified xsi:type="dcterms:W3CDTF">2023-03-01T12:51:11Z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0x010100266A781164E4544F81E55107A8F8E214</vt:lpwstr>
  </property>
</Properties>
</file>