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6292D-7B47-483D-BB72-68570C0CFE2C}" v="6" dt="2021-02-25T15:24:36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3030-6E4A-4D62-9FB8-A53B64AE9B8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3311-DE3A-4415-99A3-5CB8D27E0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3275-0ABD-406A-9ED0-FAF86B6A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5214A-73DF-4B02-A4CA-F11361828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7C22-7DE0-4179-9EB4-F02F5E21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E424-AF1C-4DAF-8F41-1187B914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6A84-3A8E-48A3-962E-9C886DA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2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791E-EB97-4939-A90D-8261189C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B601A-3E0E-47A3-BE00-9A80B0467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0858F-AA70-4631-BB5F-B53682C5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1D75C-7577-4585-AA03-CFC1F0A9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6651-1209-4EBF-9EF8-8CA4537D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35809-F509-4487-BC78-05A0E4CDA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24922-1013-4E82-9395-2141E6E5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1355C-D8C6-4BB5-B215-9CEFAA05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F72E-2D39-4968-A1C2-DB4B1B40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66D3-0C64-475D-BCD0-A04C1F15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4848-8EB7-452B-8983-F181298C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E6F3-13E4-4D64-9335-95F3C3CA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FC682-AEAD-4CCE-BF5E-523E3ABA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BE601-737D-42C8-868F-198F1255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F051E-BB88-4CDB-A390-6D2A0015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76AD-B12A-465B-89C6-2DDA72A8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002F-A56E-4448-BC7B-9D0173B7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30BB-3FF8-467E-A238-ACF98E7E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3DB2-D4E9-44E3-AD40-98ECFB80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7497D-0134-47D2-8A21-2B37C58A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EA0F-D675-434A-8D1F-C0B8ECA4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1429-AD8A-4BCD-8BD3-12638E227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E55DD-DA2A-4907-9542-6ACDF182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4A6CE-B74E-46A3-A81A-12306BFE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C28FD-13EF-4225-A270-4D860B5C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6BE1F-9916-46D3-9F21-AED6609D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3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DD74-AF32-4E86-9516-29934346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60D0-3B97-4F87-B9BD-A535D05D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89D69-DCCB-4CCC-B020-E5BB5D0C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F53EA-6CA0-4A60-A6F2-64E94112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87CC-F77D-488F-8AC0-A72DCFAF1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CC3B-78A8-4328-9BBF-A77B0579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2044D-246F-44E0-8B27-12FE6412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D0DE2-F7E3-4D1D-8B4B-B22C4F0E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A7A2-1268-403C-A544-6AFE1EEC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77792-AA08-444C-B618-AA533BF3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1FEA9-5469-4610-B33B-4ECAAB90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43D8-DC61-403B-832D-50939C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8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6A0D4-FF8F-4D31-B951-2F505908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3FA12-5ECC-47E3-8E84-A19963A9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CE37-48D7-4CE7-AEE2-6C1DA877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5307-65AF-4D02-8C43-04C58051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D006-C94C-47B1-9E71-ABD75C04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DCE55-1011-4AAE-B791-0B5114CC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C2B40-91D2-48E2-A702-35C73220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3B5C5-0515-4951-AF83-5C507656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EB209-1C44-4B70-B9BE-69B8B2DE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5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0A79-6A2B-4837-AC7F-DD782BC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58173-9CB8-48AB-A5FF-A899F5C41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5BD32-4150-4D41-8328-331C2DC7E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D738B-E6E6-4F30-A80A-092B243C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549F-E8FD-43AF-B2E1-D5793A9E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9A47D-2FC8-4F9D-B8F5-63D94CFF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D171E-4F60-48E6-AEB0-F53A0F7D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91F8D-487B-44AF-8F76-7C487D393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2493-097B-4886-8680-2E0B0E96B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8057-AEC3-49AB-9B97-62C1706FFF39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6549-A493-4C44-AEB1-95EC55D14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C5C8-C4C1-484F-92DC-BC59B8C23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EB26-DA06-49A0-8F77-BDA79944D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AEE5EC-ECBB-4470-80DD-AF6A677D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55" y="3919946"/>
            <a:ext cx="1604803" cy="11695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85921E-31F4-43DC-9C4A-9B362E0C40F3}"/>
              </a:ext>
            </a:extLst>
          </p:cNvPr>
          <p:cNvSpPr txBox="1"/>
          <p:nvPr/>
        </p:nvSpPr>
        <p:spPr>
          <a:xfrm>
            <a:off x="3440267" y="5190932"/>
            <a:ext cx="4998617" cy="14927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Seed dispersal</a:t>
            </a:r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624A9-9791-478E-AC01-47A2DEBA518B}"/>
              </a:ext>
            </a:extLst>
          </p:cNvPr>
          <p:cNvSpPr txBox="1"/>
          <p:nvPr/>
        </p:nvSpPr>
        <p:spPr>
          <a:xfrm>
            <a:off x="8703234" y="4389192"/>
            <a:ext cx="3169823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a plant takes in water</a:t>
            </a:r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FF76A7-CEAA-4A8A-B8DA-809837517979}"/>
              </a:ext>
            </a:extLst>
          </p:cNvPr>
          <p:cNvSpPr txBox="1"/>
          <p:nvPr/>
        </p:nvSpPr>
        <p:spPr>
          <a:xfrm>
            <a:off x="3357982" y="722220"/>
            <a:ext cx="3446326" cy="2446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Flower</a:t>
            </a:r>
          </a:p>
          <a:p>
            <a:r>
              <a:rPr lang="en-GB" sz="1300" dirty="0"/>
              <a:t>The flower’s job is to create seeds so that new plants can be grown.</a:t>
            </a:r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68F25-B077-46D9-B00E-062DDA148A0B}"/>
              </a:ext>
            </a:extLst>
          </p:cNvPr>
          <p:cNvSpPr txBox="1"/>
          <p:nvPr/>
        </p:nvSpPr>
        <p:spPr>
          <a:xfrm>
            <a:off x="7113527" y="726988"/>
            <a:ext cx="2440540" cy="2446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00" b="1" u="sng" dirty="0"/>
              <a:t>Parts of a flower vocabulary</a:t>
            </a:r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sz="1300" b="1" u="sng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318E0-5533-44BA-B3C2-274C0A53210B}"/>
              </a:ext>
            </a:extLst>
          </p:cNvPr>
          <p:cNvSpPr txBox="1"/>
          <p:nvPr/>
        </p:nvSpPr>
        <p:spPr>
          <a:xfrm>
            <a:off x="3357982" y="3307737"/>
            <a:ext cx="6170476" cy="6924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What does a plant need to grow?</a:t>
            </a:r>
          </a:p>
          <a:p>
            <a:r>
              <a:rPr lang="en-GB" sz="1300" dirty="0"/>
              <a:t>Different plants vary in how much of these they need. For example, cacti can survive in areas with little water, whereas water lilies need to live in water.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4926113" y="174352"/>
            <a:ext cx="244053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Year 3 Plants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21197" y="360897"/>
            <a:ext cx="3113369" cy="60939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Key Vocabulary</a:t>
            </a:r>
            <a:endParaRPr lang="en-GB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Photosynthesis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  <a:r>
              <a:rPr lang="en-US" sz="1300" dirty="0"/>
              <a:t>- the process by which plants use the sun’s energy to make their own food or energy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Pollen</a:t>
            </a:r>
            <a:r>
              <a:rPr lang="en-US" sz="1300" dirty="0"/>
              <a:t> – a fine powder produced by flowers which is used to produce new seeds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Pollination</a:t>
            </a:r>
            <a:r>
              <a:rPr lang="en-US" sz="1300" dirty="0"/>
              <a:t> – </a:t>
            </a:r>
            <a:r>
              <a:rPr lang="en-US" sz="1300" dirty="0" err="1"/>
              <a:t>fertilising</a:t>
            </a:r>
            <a:r>
              <a:rPr lang="en-US" sz="1300" dirty="0"/>
              <a:t> a plant with pollen, often done by insects.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Plant</a:t>
            </a:r>
            <a:r>
              <a:rPr lang="en-US" sz="1300" b="1" u="sng" dirty="0"/>
              <a:t> </a:t>
            </a:r>
            <a:r>
              <a:rPr lang="en-US" sz="1300" dirty="0"/>
              <a:t>– a living thing that grows in the Earth and has a stem, leaves and roots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Flower</a:t>
            </a:r>
            <a:r>
              <a:rPr lang="en-US" sz="1300" dirty="0"/>
              <a:t> – the part of a plant which is brightly </a:t>
            </a:r>
            <a:r>
              <a:rPr lang="en-US" sz="1300" dirty="0" err="1"/>
              <a:t>coloured</a:t>
            </a:r>
            <a:r>
              <a:rPr lang="en-US" sz="1300" dirty="0"/>
              <a:t> and grows at the end of a stem.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Stem</a:t>
            </a:r>
            <a:r>
              <a:rPr lang="en-US" sz="1300" b="1" u="sng" dirty="0"/>
              <a:t> </a:t>
            </a:r>
            <a:r>
              <a:rPr lang="en-US" sz="1300" dirty="0"/>
              <a:t>– This holds the plant up and carries water and nutrients from the soil to the leaves. A trunk is the stem of a tree.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Leaves</a:t>
            </a:r>
            <a:r>
              <a:rPr lang="en-US" sz="1300" dirty="0"/>
              <a:t> – These make food for the plant using sunlight and carbon dioxide from the air.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Roots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  <a:r>
              <a:rPr lang="en-US" sz="1300" dirty="0"/>
              <a:t>– These anchor the plants into the ground and absorb water and nutrients from the ground.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B9B5512-6EDA-4238-AAB1-E3B784E9DC71}"/>
              </a:ext>
            </a:extLst>
          </p:cNvPr>
          <p:cNvSpPr txBox="1"/>
          <p:nvPr/>
        </p:nvSpPr>
        <p:spPr>
          <a:xfrm>
            <a:off x="9716125" y="403122"/>
            <a:ext cx="2333625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Flowering plant</a:t>
            </a:r>
          </a:p>
          <a:p>
            <a:r>
              <a:rPr lang="en-US" sz="1200" dirty="0"/>
              <a:t>Each structure in a flowering plant has a job to do.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B8CAB-3DB9-4F9C-AD94-D2F744B66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926" y="1144371"/>
            <a:ext cx="1837981" cy="283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4444E-48AF-4E87-A376-3C0A5F490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128" y="4095966"/>
            <a:ext cx="2511381" cy="962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5506CF-A12B-41A4-87BD-5EB0F5CFA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900" y="1144370"/>
            <a:ext cx="2249622" cy="1617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BF796-51B4-4559-B2F5-4C5E59E01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201" y="1417251"/>
            <a:ext cx="2827887" cy="1416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758047-8644-4945-8AE7-BEB7D5508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057" y="5243939"/>
            <a:ext cx="3700462" cy="1319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9011" y="6155603"/>
            <a:ext cx="631792" cy="598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08499-2198-4E9C-8D79-7AE0F32135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8795" y="4717611"/>
            <a:ext cx="2032263" cy="17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72D70-2C58-428D-90DC-B495AA28C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B5B62-DED0-4D08-8DB3-DF2FA3063D65}">
  <ds:schemaRefs>
    <ds:schemaRef ds:uri="http://purl.org/dc/dcmitype/"/>
    <ds:schemaRef ds:uri="http://purl.org/dc/terms/"/>
    <ds:schemaRef ds:uri="2eb5f368-a748-49d5-93b2-f212879fa31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94ea266-02bf-4048-8ab2-6d172af0792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82771B-30C9-4C7D-8CCC-302200882730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236</Words>
  <Application>Microsoft Office PowerPoint</Application>
  <PresentationFormat>Widescreen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lastModifiedBy>Christina Bass</cp:lastModifiedBy>
  <cp:revision>12</cp:revision>
  <dcterms:created xsi:type="dcterms:W3CDTF">2020-05-06T18:47:18Z</dcterms:created>
  <dcterms:modified xsi:type="dcterms:W3CDTF">2023-03-01T12:52:48Z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