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16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80F467-6655-4CA4-8EB9-DBB6050FE07D}" type="datetimeFigureOut">
              <a:rPr lang="en-GB" smtClean="0"/>
              <a:t>01/03/2023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753E5E-EBA9-460D-94ED-A69C385CE917}" type="slidenum">
              <a:rPr lang="en-GB" smtClean="0"/>
              <a:t>‹#›</a:t>
            </a:fld>
            <a:endParaRPr lang="en-GB"/>
          </a:p>
        </p:txBody>
      </p:sp>
    </p:spTree>
    <p:extLst>
      <p:ext uri="{BB962C8B-B14F-4D97-AF65-F5344CB8AC3E}">
        <p14:creationId xmlns:p14="http://schemas.microsoft.com/office/powerpoint/2010/main" val="1018382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016117-324A-4901-B0BC-F6F227BE2416}" type="slidenum">
              <a:rPr lang="en-GB" smtClean="0"/>
              <a:t>1</a:t>
            </a:fld>
            <a:endParaRPr lang="en-GB"/>
          </a:p>
        </p:txBody>
      </p:sp>
    </p:spTree>
    <p:extLst>
      <p:ext uri="{BB962C8B-B14F-4D97-AF65-F5344CB8AC3E}">
        <p14:creationId xmlns:p14="http://schemas.microsoft.com/office/powerpoint/2010/main" val="2071053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252B6-E73E-41DD-BC0E-BE93B3E9EC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AFF18E-46BF-4A73-ABCB-5B2D01AC3E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1DA4B71-4A5C-409B-9173-2F3EC086EABD}"/>
              </a:ext>
            </a:extLst>
          </p:cNvPr>
          <p:cNvSpPr>
            <a:spLocks noGrp="1"/>
          </p:cNvSpPr>
          <p:nvPr>
            <p:ph type="dt" sz="half" idx="10"/>
          </p:nvPr>
        </p:nvSpPr>
        <p:spPr/>
        <p:txBody>
          <a:bodyPr/>
          <a:lstStyle/>
          <a:p>
            <a:fld id="{C51664D9-8A74-490F-B2C6-F83735BE1B8F}" type="datetimeFigureOut">
              <a:rPr lang="en-GB" smtClean="0"/>
              <a:t>01/03/2023</a:t>
            </a:fld>
            <a:endParaRPr lang="en-GB"/>
          </a:p>
        </p:txBody>
      </p:sp>
      <p:sp>
        <p:nvSpPr>
          <p:cNvPr id="5" name="Footer Placeholder 4">
            <a:extLst>
              <a:ext uri="{FF2B5EF4-FFF2-40B4-BE49-F238E27FC236}">
                <a16:creationId xmlns:a16="http://schemas.microsoft.com/office/drawing/2014/main" id="{1B1FE471-6505-495F-8C46-720B9F5D57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4732B9-BF92-4CDA-BB31-1CC1E89BE14A}"/>
              </a:ext>
            </a:extLst>
          </p:cNvPr>
          <p:cNvSpPr>
            <a:spLocks noGrp="1"/>
          </p:cNvSpPr>
          <p:nvPr>
            <p:ph type="sldNum" sz="quarter" idx="12"/>
          </p:nvPr>
        </p:nvSpPr>
        <p:spPr/>
        <p:txBody>
          <a:bodyPr/>
          <a:lstStyle/>
          <a:p>
            <a:fld id="{BFF6A3F4-D4C5-4FE4-8272-4A37F680707E}" type="slidenum">
              <a:rPr lang="en-GB" smtClean="0"/>
              <a:t>‹#›</a:t>
            </a:fld>
            <a:endParaRPr lang="en-GB"/>
          </a:p>
        </p:txBody>
      </p:sp>
    </p:spTree>
    <p:extLst>
      <p:ext uri="{BB962C8B-B14F-4D97-AF65-F5344CB8AC3E}">
        <p14:creationId xmlns:p14="http://schemas.microsoft.com/office/powerpoint/2010/main" val="652143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78162-2307-4118-BD94-B80EC680379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3CB2D58-1931-48BA-969F-C7404F339B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A5EA54-5461-4693-B7D9-9EC7AFBA43E6}"/>
              </a:ext>
            </a:extLst>
          </p:cNvPr>
          <p:cNvSpPr>
            <a:spLocks noGrp="1"/>
          </p:cNvSpPr>
          <p:nvPr>
            <p:ph type="dt" sz="half" idx="10"/>
          </p:nvPr>
        </p:nvSpPr>
        <p:spPr/>
        <p:txBody>
          <a:bodyPr/>
          <a:lstStyle/>
          <a:p>
            <a:fld id="{C51664D9-8A74-490F-B2C6-F83735BE1B8F}" type="datetimeFigureOut">
              <a:rPr lang="en-GB" smtClean="0"/>
              <a:t>01/03/2023</a:t>
            </a:fld>
            <a:endParaRPr lang="en-GB"/>
          </a:p>
        </p:txBody>
      </p:sp>
      <p:sp>
        <p:nvSpPr>
          <p:cNvPr id="5" name="Footer Placeholder 4">
            <a:extLst>
              <a:ext uri="{FF2B5EF4-FFF2-40B4-BE49-F238E27FC236}">
                <a16:creationId xmlns:a16="http://schemas.microsoft.com/office/drawing/2014/main" id="{D697BD72-BF2B-436B-BCDE-78CE33EA74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775650-582D-4366-BBD0-A150060E8EA5}"/>
              </a:ext>
            </a:extLst>
          </p:cNvPr>
          <p:cNvSpPr>
            <a:spLocks noGrp="1"/>
          </p:cNvSpPr>
          <p:nvPr>
            <p:ph type="sldNum" sz="quarter" idx="12"/>
          </p:nvPr>
        </p:nvSpPr>
        <p:spPr/>
        <p:txBody>
          <a:bodyPr/>
          <a:lstStyle/>
          <a:p>
            <a:fld id="{BFF6A3F4-D4C5-4FE4-8272-4A37F680707E}" type="slidenum">
              <a:rPr lang="en-GB" smtClean="0"/>
              <a:t>‹#›</a:t>
            </a:fld>
            <a:endParaRPr lang="en-GB"/>
          </a:p>
        </p:txBody>
      </p:sp>
    </p:spTree>
    <p:extLst>
      <p:ext uri="{BB962C8B-B14F-4D97-AF65-F5344CB8AC3E}">
        <p14:creationId xmlns:p14="http://schemas.microsoft.com/office/powerpoint/2010/main" val="2888363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95114F-11EE-479C-A21A-9FD5CA74C20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1540F2C-7CF2-4B0A-A5DE-7C6D98D7F6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AB3E71-F8A8-40F7-98BE-AAFB0897D6AB}"/>
              </a:ext>
            </a:extLst>
          </p:cNvPr>
          <p:cNvSpPr>
            <a:spLocks noGrp="1"/>
          </p:cNvSpPr>
          <p:nvPr>
            <p:ph type="dt" sz="half" idx="10"/>
          </p:nvPr>
        </p:nvSpPr>
        <p:spPr/>
        <p:txBody>
          <a:bodyPr/>
          <a:lstStyle/>
          <a:p>
            <a:fld id="{C51664D9-8A74-490F-B2C6-F83735BE1B8F}" type="datetimeFigureOut">
              <a:rPr lang="en-GB" smtClean="0"/>
              <a:t>01/03/2023</a:t>
            </a:fld>
            <a:endParaRPr lang="en-GB"/>
          </a:p>
        </p:txBody>
      </p:sp>
      <p:sp>
        <p:nvSpPr>
          <p:cNvPr id="5" name="Footer Placeholder 4">
            <a:extLst>
              <a:ext uri="{FF2B5EF4-FFF2-40B4-BE49-F238E27FC236}">
                <a16:creationId xmlns:a16="http://schemas.microsoft.com/office/drawing/2014/main" id="{C030D475-A160-410C-AA18-DD37CAABE8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41E868-547C-4F55-8386-9FE82D85587C}"/>
              </a:ext>
            </a:extLst>
          </p:cNvPr>
          <p:cNvSpPr>
            <a:spLocks noGrp="1"/>
          </p:cNvSpPr>
          <p:nvPr>
            <p:ph type="sldNum" sz="quarter" idx="12"/>
          </p:nvPr>
        </p:nvSpPr>
        <p:spPr/>
        <p:txBody>
          <a:bodyPr/>
          <a:lstStyle/>
          <a:p>
            <a:fld id="{BFF6A3F4-D4C5-4FE4-8272-4A37F680707E}" type="slidenum">
              <a:rPr lang="en-GB" smtClean="0"/>
              <a:t>‹#›</a:t>
            </a:fld>
            <a:endParaRPr lang="en-GB"/>
          </a:p>
        </p:txBody>
      </p:sp>
    </p:spTree>
    <p:extLst>
      <p:ext uri="{BB962C8B-B14F-4D97-AF65-F5344CB8AC3E}">
        <p14:creationId xmlns:p14="http://schemas.microsoft.com/office/powerpoint/2010/main" val="109542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72C57-09F1-4814-837F-F0D401558B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E75A334-FCB4-46CD-9A35-DDCB1B6FCE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E56874-565C-450A-8AD1-45B60FF1E171}"/>
              </a:ext>
            </a:extLst>
          </p:cNvPr>
          <p:cNvSpPr>
            <a:spLocks noGrp="1"/>
          </p:cNvSpPr>
          <p:nvPr>
            <p:ph type="dt" sz="half" idx="10"/>
          </p:nvPr>
        </p:nvSpPr>
        <p:spPr/>
        <p:txBody>
          <a:bodyPr/>
          <a:lstStyle/>
          <a:p>
            <a:fld id="{C51664D9-8A74-490F-B2C6-F83735BE1B8F}" type="datetimeFigureOut">
              <a:rPr lang="en-GB" smtClean="0"/>
              <a:t>01/03/2023</a:t>
            </a:fld>
            <a:endParaRPr lang="en-GB"/>
          </a:p>
        </p:txBody>
      </p:sp>
      <p:sp>
        <p:nvSpPr>
          <p:cNvPr id="5" name="Footer Placeholder 4">
            <a:extLst>
              <a:ext uri="{FF2B5EF4-FFF2-40B4-BE49-F238E27FC236}">
                <a16:creationId xmlns:a16="http://schemas.microsoft.com/office/drawing/2014/main" id="{1EFBD3C3-00C5-410D-AF02-42DA1DCDF1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1B1A06-1C66-4853-B21C-A9D3F8A998F7}"/>
              </a:ext>
            </a:extLst>
          </p:cNvPr>
          <p:cNvSpPr>
            <a:spLocks noGrp="1"/>
          </p:cNvSpPr>
          <p:nvPr>
            <p:ph type="sldNum" sz="quarter" idx="12"/>
          </p:nvPr>
        </p:nvSpPr>
        <p:spPr/>
        <p:txBody>
          <a:bodyPr/>
          <a:lstStyle/>
          <a:p>
            <a:fld id="{BFF6A3F4-D4C5-4FE4-8272-4A37F680707E}" type="slidenum">
              <a:rPr lang="en-GB" smtClean="0"/>
              <a:t>‹#›</a:t>
            </a:fld>
            <a:endParaRPr lang="en-GB"/>
          </a:p>
        </p:txBody>
      </p:sp>
    </p:spTree>
    <p:extLst>
      <p:ext uri="{BB962C8B-B14F-4D97-AF65-F5344CB8AC3E}">
        <p14:creationId xmlns:p14="http://schemas.microsoft.com/office/powerpoint/2010/main" val="2825171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53009-4048-4CDA-A835-2E1DBF159B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1E710C9-65F1-4B75-B8E5-8CE7CF1D59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AD3A48-6576-4D0D-876C-0A2D96C0B021}"/>
              </a:ext>
            </a:extLst>
          </p:cNvPr>
          <p:cNvSpPr>
            <a:spLocks noGrp="1"/>
          </p:cNvSpPr>
          <p:nvPr>
            <p:ph type="dt" sz="half" idx="10"/>
          </p:nvPr>
        </p:nvSpPr>
        <p:spPr/>
        <p:txBody>
          <a:bodyPr/>
          <a:lstStyle/>
          <a:p>
            <a:fld id="{C51664D9-8A74-490F-B2C6-F83735BE1B8F}" type="datetimeFigureOut">
              <a:rPr lang="en-GB" smtClean="0"/>
              <a:t>01/03/2023</a:t>
            </a:fld>
            <a:endParaRPr lang="en-GB"/>
          </a:p>
        </p:txBody>
      </p:sp>
      <p:sp>
        <p:nvSpPr>
          <p:cNvPr id="5" name="Footer Placeholder 4">
            <a:extLst>
              <a:ext uri="{FF2B5EF4-FFF2-40B4-BE49-F238E27FC236}">
                <a16:creationId xmlns:a16="http://schemas.microsoft.com/office/drawing/2014/main" id="{B2B66010-67D8-4D9D-A3F3-6122E8B933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6691BB-D01E-438B-BC39-9AACDDBCF08A}"/>
              </a:ext>
            </a:extLst>
          </p:cNvPr>
          <p:cNvSpPr>
            <a:spLocks noGrp="1"/>
          </p:cNvSpPr>
          <p:nvPr>
            <p:ph type="sldNum" sz="quarter" idx="12"/>
          </p:nvPr>
        </p:nvSpPr>
        <p:spPr/>
        <p:txBody>
          <a:bodyPr/>
          <a:lstStyle/>
          <a:p>
            <a:fld id="{BFF6A3F4-D4C5-4FE4-8272-4A37F680707E}" type="slidenum">
              <a:rPr lang="en-GB" smtClean="0"/>
              <a:t>‹#›</a:t>
            </a:fld>
            <a:endParaRPr lang="en-GB"/>
          </a:p>
        </p:txBody>
      </p:sp>
    </p:spTree>
    <p:extLst>
      <p:ext uri="{BB962C8B-B14F-4D97-AF65-F5344CB8AC3E}">
        <p14:creationId xmlns:p14="http://schemas.microsoft.com/office/powerpoint/2010/main" val="4284145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C7005-596F-4A74-909C-D839946039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0706D5F-9724-4153-97CC-77D7015B4E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5D30E0C-3635-4C69-A4EE-0F2455D8E9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431CEC9-8652-49CB-A981-0FEABC7E8E4E}"/>
              </a:ext>
            </a:extLst>
          </p:cNvPr>
          <p:cNvSpPr>
            <a:spLocks noGrp="1"/>
          </p:cNvSpPr>
          <p:nvPr>
            <p:ph type="dt" sz="half" idx="10"/>
          </p:nvPr>
        </p:nvSpPr>
        <p:spPr/>
        <p:txBody>
          <a:bodyPr/>
          <a:lstStyle/>
          <a:p>
            <a:fld id="{C51664D9-8A74-490F-B2C6-F83735BE1B8F}" type="datetimeFigureOut">
              <a:rPr lang="en-GB" smtClean="0"/>
              <a:t>01/03/2023</a:t>
            </a:fld>
            <a:endParaRPr lang="en-GB"/>
          </a:p>
        </p:txBody>
      </p:sp>
      <p:sp>
        <p:nvSpPr>
          <p:cNvPr id="6" name="Footer Placeholder 5">
            <a:extLst>
              <a:ext uri="{FF2B5EF4-FFF2-40B4-BE49-F238E27FC236}">
                <a16:creationId xmlns:a16="http://schemas.microsoft.com/office/drawing/2014/main" id="{F2AA8598-EC25-4DBA-8EB4-6F4FA84079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16BC51-9E31-47C3-9D6E-33A8CEB6A207}"/>
              </a:ext>
            </a:extLst>
          </p:cNvPr>
          <p:cNvSpPr>
            <a:spLocks noGrp="1"/>
          </p:cNvSpPr>
          <p:nvPr>
            <p:ph type="sldNum" sz="quarter" idx="12"/>
          </p:nvPr>
        </p:nvSpPr>
        <p:spPr/>
        <p:txBody>
          <a:bodyPr/>
          <a:lstStyle/>
          <a:p>
            <a:fld id="{BFF6A3F4-D4C5-4FE4-8272-4A37F680707E}" type="slidenum">
              <a:rPr lang="en-GB" smtClean="0"/>
              <a:t>‹#›</a:t>
            </a:fld>
            <a:endParaRPr lang="en-GB"/>
          </a:p>
        </p:txBody>
      </p:sp>
    </p:spTree>
    <p:extLst>
      <p:ext uri="{BB962C8B-B14F-4D97-AF65-F5344CB8AC3E}">
        <p14:creationId xmlns:p14="http://schemas.microsoft.com/office/powerpoint/2010/main" val="1602540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67538-604E-4298-9A9D-39BEE19F5E5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6FB6059-57EC-4D4B-9203-9C4C22BF69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765798-2062-430F-AA52-38AF90DFA0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3015C62-B955-4C67-8752-24AC7ECC38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0106F1-A772-463D-84C4-068F86F18D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1DFD98-F30E-4E3E-994D-9189DC11CFE6}"/>
              </a:ext>
            </a:extLst>
          </p:cNvPr>
          <p:cNvSpPr>
            <a:spLocks noGrp="1"/>
          </p:cNvSpPr>
          <p:nvPr>
            <p:ph type="dt" sz="half" idx="10"/>
          </p:nvPr>
        </p:nvSpPr>
        <p:spPr/>
        <p:txBody>
          <a:bodyPr/>
          <a:lstStyle/>
          <a:p>
            <a:fld id="{C51664D9-8A74-490F-B2C6-F83735BE1B8F}" type="datetimeFigureOut">
              <a:rPr lang="en-GB" smtClean="0"/>
              <a:t>01/03/2023</a:t>
            </a:fld>
            <a:endParaRPr lang="en-GB"/>
          </a:p>
        </p:txBody>
      </p:sp>
      <p:sp>
        <p:nvSpPr>
          <p:cNvPr id="8" name="Footer Placeholder 7">
            <a:extLst>
              <a:ext uri="{FF2B5EF4-FFF2-40B4-BE49-F238E27FC236}">
                <a16:creationId xmlns:a16="http://schemas.microsoft.com/office/drawing/2014/main" id="{84F6B63E-406C-41B0-AE1A-6BF7A9EB15F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D7C7D7-CF6D-474E-8DF1-323F4C480347}"/>
              </a:ext>
            </a:extLst>
          </p:cNvPr>
          <p:cNvSpPr>
            <a:spLocks noGrp="1"/>
          </p:cNvSpPr>
          <p:nvPr>
            <p:ph type="sldNum" sz="quarter" idx="12"/>
          </p:nvPr>
        </p:nvSpPr>
        <p:spPr/>
        <p:txBody>
          <a:bodyPr/>
          <a:lstStyle/>
          <a:p>
            <a:fld id="{BFF6A3F4-D4C5-4FE4-8272-4A37F680707E}" type="slidenum">
              <a:rPr lang="en-GB" smtClean="0"/>
              <a:t>‹#›</a:t>
            </a:fld>
            <a:endParaRPr lang="en-GB"/>
          </a:p>
        </p:txBody>
      </p:sp>
    </p:spTree>
    <p:extLst>
      <p:ext uri="{BB962C8B-B14F-4D97-AF65-F5344CB8AC3E}">
        <p14:creationId xmlns:p14="http://schemas.microsoft.com/office/powerpoint/2010/main" val="1339766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89021-2582-43ED-BE7F-1D628EC7D78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C854785-AE85-48E1-83AD-9BD9DD302498}"/>
              </a:ext>
            </a:extLst>
          </p:cNvPr>
          <p:cNvSpPr>
            <a:spLocks noGrp="1"/>
          </p:cNvSpPr>
          <p:nvPr>
            <p:ph type="dt" sz="half" idx="10"/>
          </p:nvPr>
        </p:nvSpPr>
        <p:spPr/>
        <p:txBody>
          <a:bodyPr/>
          <a:lstStyle/>
          <a:p>
            <a:fld id="{C51664D9-8A74-490F-B2C6-F83735BE1B8F}" type="datetimeFigureOut">
              <a:rPr lang="en-GB" smtClean="0"/>
              <a:t>01/03/2023</a:t>
            </a:fld>
            <a:endParaRPr lang="en-GB"/>
          </a:p>
        </p:txBody>
      </p:sp>
      <p:sp>
        <p:nvSpPr>
          <p:cNvPr id="4" name="Footer Placeholder 3">
            <a:extLst>
              <a:ext uri="{FF2B5EF4-FFF2-40B4-BE49-F238E27FC236}">
                <a16:creationId xmlns:a16="http://schemas.microsoft.com/office/drawing/2014/main" id="{0328E9C2-1684-4422-BAD9-C46978B652E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8F9A3-177E-4EB8-A298-10DA334087EB}"/>
              </a:ext>
            </a:extLst>
          </p:cNvPr>
          <p:cNvSpPr>
            <a:spLocks noGrp="1"/>
          </p:cNvSpPr>
          <p:nvPr>
            <p:ph type="sldNum" sz="quarter" idx="12"/>
          </p:nvPr>
        </p:nvSpPr>
        <p:spPr/>
        <p:txBody>
          <a:bodyPr/>
          <a:lstStyle/>
          <a:p>
            <a:fld id="{BFF6A3F4-D4C5-4FE4-8272-4A37F680707E}" type="slidenum">
              <a:rPr lang="en-GB" smtClean="0"/>
              <a:t>‹#›</a:t>
            </a:fld>
            <a:endParaRPr lang="en-GB"/>
          </a:p>
        </p:txBody>
      </p:sp>
    </p:spTree>
    <p:extLst>
      <p:ext uri="{BB962C8B-B14F-4D97-AF65-F5344CB8AC3E}">
        <p14:creationId xmlns:p14="http://schemas.microsoft.com/office/powerpoint/2010/main" val="3490604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A28E01-9020-4489-9833-937374CCB87A}"/>
              </a:ext>
            </a:extLst>
          </p:cNvPr>
          <p:cNvSpPr>
            <a:spLocks noGrp="1"/>
          </p:cNvSpPr>
          <p:nvPr>
            <p:ph type="dt" sz="half" idx="10"/>
          </p:nvPr>
        </p:nvSpPr>
        <p:spPr/>
        <p:txBody>
          <a:bodyPr/>
          <a:lstStyle/>
          <a:p>
            <a:fld id="{C51664D9-8A74-490F-B2C6-F83735BE1B8F}" type="datetimeFigureOut">
              <a:rPr lang="en-GB" smtClean="0"/>
              <a:t>01/03/2023</a:t>
            </a:fld>
            <a:endParaRPr lang="en-GB"/>
          </a:p>
        </p:txBody>
      </p:sp>
      <p:sp>
        <p:nvSpPr>
          <p:cNvPr id="3" name="Footer Placeholder 2">
            <a:extLst>
              <a:ext uri="{FF2B5EF4-FFF2-40B4-BE49-F238E27FC236}">
                <a16:creationId xmlns:a16="http://schemas.microsoft.com/office/drawing/2014/main" id="{7E52F648-B821-4406-888A-90DBF965A56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14412CC-E07B-402B-BAC1-03EFA01F3A02}"/>
              </a:ext>
            </a:extLst>
          </p:cNvPr>
          <p:cNvSpPr>
            <a:spLocks noGrp="1"/>
          </p:cNvSpPr>
          <p:nvPr>
            <p:ph type="sldNum" sz="quarter" idx="12"/>
          </p:nvPr>
        </p:nvSpPr>
        <p:spPr/>
        <p:txBody>
          <a:bodyPr/>
          <a:lstStyle/>
          <a:p>
            <a:fld id="{BFF6A3F4-D4C5-4FE4-8272-4A37F680707E}" type="slidenum">
              <a:rPr lang="en-GB" smtClean="0"/>
              <a:t>‹#›</a:t>
            </a:fld>
            <a:endParaRPr lang="en-GB"/>
          </a:p>
        </p:txBody>
      </p:sp>
    </p:spTree>
    <p:extLst>
      <p:ext uri="{BB962C8B-B14F-4D97-AF65-F5344CB8AC3E}">
        <p14:creationId xmlns:p14="http://schemas.microsoft.com/office/powerpoint/2010/main" val="4007544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8B297-D70F-4930-8371-ED3D4D5F4E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1963D54-8EB9-4334-9D57-4DCC43D16D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F952D24-90C0-48DC-B4C9-D0E002B141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B5CF1E-89FC-4C4C-ACA5-5F70E7A282BB}"/>
              </a:ext>
            </a:extLst>
          </p:cNvPr>
          <p:cNvSpPr>
            <a:spLocks noGrp="1"/>
          </p:cNvSpPr>
          <p:nvPr>
            <p:ph type="dt" sz="half" idx="10"/>
          </p:nvPr>
        </p:nvSpPr>
        <p:spPr/>
        <p:txBody>
          <a:bodyPr/>
          <a:lstStyle/>
          <a:p>
            <a:fld id="{C51664D9-8A74-490F-B2C6-F83735BE1B8F}" type="datetimeFigureOut">
              <a:rPr lang="en-GB" smtClean="0"/>
              <a:t>01/03/2023</a:t>
            </a:fld>
            <a:endParaRPr lang="en-GB"/>
          </a:p>
        </p:txBody>
      </p:sp>
      <p:sp>
        <p:nvSpPr>
          <p:cNvPr id="6" name="Footer Placeholder 5">
            <a:extLst>
              <a:ext uri="{FF2B5EF4-FFF2-40B4-BE49-F238E27FC236}">
                <a16:creationId xmlns:a16="http://schemas.microsoft.com/office/drawing/2014/main" id="{41095358-799E-4862-842D-5ABD488EF5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1A3162-B9A8-44D2-B7BC-E23C9D133A2A}"/>
              </a:ext>
            </a:extLst>
          </p:cNvPr>
          <p:cNvSpPr>
            <a:spLocks noGrp="1"/>
          </p:cNvSpPr>
          <p:nvPr>
            <p:ph type="sldNum" sz="quarter" idx="12"/>
          </p:nvPr>
        </p:nvSpPr>
        <p:spPr/>
        <p:txBody>
          <a:bodyPr/>
          <a:lstStyle/>
          <a:p>
            <a:fld id="{BFF6A3F4-D4C5-4FE4-8272-4A37F680707E}" type="slidenum">
              <a:rPr lang="en-GB" smtClean="0"/>
              <a:t>‹#›</a:t>
            </a:fld>
            <a:endParaRPr lang="en-GB"/>
          </a:p>
        </p:txBody>
      </p:sp>
    </p:spTree>
    <p:extLst>
      <p:ext uri="{BB962C8B-B14F-4D97-AF65-F5344CB8AC3E}">
        <p14:creationId xmlns:p14="http://schemas.microsoft.com/office/powerpoint/2010/main" val="4039861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E9400-2136-400E-B900-C3D7A20014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436D497-C560-4434-8286-14C90CE70A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9D77967-213E-45DD-A910-31F79B2EAE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5B75F7-9324-45A6-B572-81CBAC497154}"/>
              </a:ext>
            </a:extLst>
          </p:cNvPr>
          <p:cNvSpPr>
            <a:spLocks noGrp="1"/>
          </p:cNvSpPr>
          <p:nvPr>
            <p:ph type="dt" sz="half" idx="10"/>
          </p:nvPr>
        </p:nvSpPr>
        <p:spPr/>
        <p:txBody>
          <a:bodyPr/>
          <a:lstStyle/>
          <a:p>
            <a:fld id="{C51664D9-8A74-490F-B2C6-F83735BE1B8F}" type="datetimeFigureOut">
              <a:rPr lang="en-GB" smtClean="0"/>
              <a:t>01/03/2023</a:t>
            </a:fld>
            <a:endParaRPr lang="en-GB"/>
          </a:p>
        </p:txBody>
      </p:sp>
      <p:sp>
        <p:nvSpPr>
          <p:cNvPr id="6" name="Footer Placeholder 5">
            <a:extLst>
              <a:ext uri="{FF2B5EF4-FFF2-40B4-BE49-F238E27FC236}">
                <a16:creationId xmlns:a16="http://schemas.microsoft.com/office/drawing/2014/main" id="{DCE87329-6716-43E1-A7DA-E91E1D6CE0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44606E-D84B-4E9B-99BC-CD7F73065D3D}"/>
              </a:ext>
            </a:extLst>
          </p:cNvPr>
          <p:cNvSpPr>
            <a:spLocks noGrp="1"/>
          </p:cNvSpPr>
          <p:nvPr>
            <p:ph type="sldNum" sz="quarter" idx="12"/>
          </p:nvPr>
        </p:nvSpPr>
        <p:spPr/>
        <p:txBody>
          <a:bodyPr/>
          <a:lstStyle/>
          <a:p>
            <a:fld id="{BFF6A3F4-D4C5-4FE4-8272-4A37F680707E}" type="slidenum">
              <a:rPr lang="en-GB" smtClean="0"/>
              <a:t>‹#›</a:t>
            </a:fld>
            <a:endParaRPr lang="en-GB"/>
          </a:p>
        </p:txBody>
      </p:sp>
    </p:spTree>
    <p:extLst>
      <p:ext uri="{BB962C8B-B14F-4D97-AF65-F5344CB8AC3E}">
        <p14:creationId xmlns:p14="http://schemas.microsoft.com/office/powerpoint/2010/main" val="3505006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68BD01-D928-45C7-814D-CAB7FE30F2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2CF85B1-2C47-4838-B5CA-66BA42AAC7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441473-546D-4CFE-BCDB-CD09924BBF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1664D9-8A74-490F-B2C6-F83735BE1B8F}" type="datetimeFigureOut">
              <a:rPr lang="en-GB" smtClean="0"/>
              <a:t>01/03/2023</a:t>
            </a:fld>
            <a:endParaRPr lang="en-GB"/>
          </a:p>
        </p:txBody>
      </p:sp>
      <p:sp>
        <p:nvSpPr>
          <p:cNvPr id="5" name="Footer Placeholder 4">
            <a:extLst>
              <a:ext uri="{FF2B5EF4-FFF2-40B4-BE49-F238E27FC236}">
                <a16:creationId xmlns:a16="http://schemas.microsoft.com/office/drawing/2014/main" id="{6F3C2AB7-FD31-4FC2-B192-7650020EF1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A3A93F7-B10C-4E48-9070-6C6FA70042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F6A3F4-D4C5-4FE4-8272-4A37F680707E}" type="slidenum">
              <a:rPr lang="en-GB" smtClean="0"/>
              <a:t>‹#›</a:t>
            </a:fld>
            <a:endParaRPr lang="en-GB"/>
          </a:p>
        </p:txBody>
      </p:sp>
    </p:spTree>
    <p:extLst>
      <p:ext uri="{BB962C8B-B14F-4D97-AF65-F5344CB8AC3E}">
        <p14:creationId xmlns:p14="http://schemas.microsoft.com/office/powerpoint/2010/main" val="3042749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EAE3786-DBAE-4AF7-80A7-81277D22004B}"/>
              </a:ext>
            </a:extLst>
          </p:cNvPr>
          <p:cNvPicPr>
            <a:picLocks noChangeAspect="1"/>
          </p:cNvPicPr>
          <p:nvPr/>
        </p:nvPicPr>
        <p:blipFill>
          <a:blip r:embed="rId3"/>
          <a:stretch>
            <a:fillRect/>
          </a:stretch>
        </p:blipFill>
        <p:spPr>
          <a:xfrm>
            <a:off x="9841671" y="4229100"/>
            <a:ext cx="2150438" cy="2446813"/>
          </a:xfrm>
          <a:prstGeom prst="rect">
            <a:avLst/>
          </a:prstGeom>
        </p:spPr>
      </p:pic>
      <p:sp>
        <p:nvSpPr>
          <p:cNvPr id="90" name="Rectangle 89">
            <a:extLst>
              <a:ext uri="{FF2B5EF4-FFF2-40B4-BE49-F238E27FC236}">
                <a16:creationId xmlns:a16="http://schemas.microsoft.com/office/drawing/2014/main" id="{F089006E-09A2-4B58-9680-334172C68292}"/>
              </a:ext>
            </a:extLst>
          </p:cNvPr>
          <p:cNvSpPr/>
          <p:nvPr/>
        </p:nvSpPr>
        <p:spPr>
          <a:xfrm>
            <a:off x="4783666" y="133542"/>
            <a:ext cx="1916664" cy="400110"/>
          </a:xfrm>
          <a:prstGeom prst="rect">
            <a:avLst/>
          </a:prstGeom>
          <a:noFill/>
          <a:ln w="28575">
            <a:solidFill>
              <a:schemeClr val="tx1"/>
            </a:solidFill>
          </a:ln>
        </p:spPr>
        <p:txBody>
          <a:bodyPr wrap="square" lIns="91440" tIns="45720" rIns="91440" bIns="45720">
            <a:spAutoFit/>
          </a:bodyPr>
          <a:lstStyle/>
          <a:p>
            <a:pPr algn="ctr"/>
            <a:r>
              <a:rPr lang="en-US" sz="2000" dirty="0">
                <a:ln w="0"/>
              </a:rPr>
              <a:t>Year 3 Rocks</a:t>
            </a:r>
          </a:p>
        </p:txBody>
      </p:sp>
      <p:sp>
        <p:nvSpPr>
          <p:cNvPr id="109" name="TextBox 108">
            <a:extLst>
              <a:ext uri="{FF2B5EF4-FFF2-40B4-BE49-F238E27FC236}">
                <a16:creationId xmlns:a16="http://schemas.microsoft.com/office/drawing/2014/main" id="{EA14291F-AB12-4E79-BDE1-0FEC407DA339}"/>
              </a:ext>
            </a:extLst>
          </p:cNvPr>
          <p:cNvSpPr txBox="1"/>
          <p:nvPr/>
        </p:nvSpPr>
        <p:spPr>
          <a:xfrm>
            <a:off x="146572" y="274708"/>
            <a:ext cx="3464560" cy="4293483"/>
          </a:xfrm>
          <a:prstGeom prst="rect">
            <a:avLst/>
          </a:prstGeom>
          <a:noFill/>
          <a:ln w="19050">
            <a:solidFill>
              <a:schemeClr val="tx1"/>
            </a:solidFill>
          </a:ln>
        </p:spPr>
        <p:txBody>
          <a:bodyPr wrap="square" rtlCol="0">
            <a:spAutoFit/>
          </a:bodyPr>
          <a:lstStyle/>
          <a:p>
            <a:r>
              <a:rPr lang="en-GB" sz="1300" b="1" u="sng" dirty="0"/>
              <a:t>Key Vocabulary</a:t>
            </a:r>
            <a:endParaRPr lang="en-GB" sz="1300" dirty="0"/>
          </a:p>
          <a:p>
            <a:r>
              <a:rPr lang="en-US" sz="1300" b="1" dirty="0">
                <a:solidFill>
                  <a:srgbClr val="00B0F0"/>
                </a:solidFill>
              </a:rPr>
              <a:t>Rock</a:t>
            </a:r>
            <a:r>
              <a:rPr lang="en-US" sz="1300" b="1" dirty="0"/>
              <a:t> </a:t>
            </a:r>
            <a:r>
              <a:rPr lang="en-US" sz="1300" dirty="0"/>
              <a:t>– made up of grains that are packed together </a:t>
            </a:r>
          </a:p>
          <a:p>
            <a:endParaRPr lang="en-US" sz="1300" dirty="0"/>
          </a:p>
          <a:p>
            <a:r>
              <a:rPr lang="en-US" sz="1300" b="1" dirty="0">
                <a:solidFill>
                  <a:srgbClr val="00B0F0"/>
                </a:solidFill>
              </a:rPr>
              <a:t>Fossil</a:t>
            </a:r>
            <a:r>
              <a:rPr lang="en-US" sz="1300" u="sng" dirty="0">
                <a:solidFill>
                  <a:srgbClr val="00B0F0"/>
                </a:solidFill>
              </a:rPr>
              <a:t> </a:t>
            </a:r>
            <a:r>
              <a:rPr lang="en-US" sz="1300" dirty="0"/>
              <a:t>– the remains or impressions of a prehistoric plant or animal embedded in rock</a:t>
            </a:r>
          </a:p>
          <a:p>
            <a:endParaRPr lang="en-US" sz="1300" dirty="0"/>
          </a:p>
          <a:p>
            <a:r>
              <a:rPr lang="en-US" sz="1300" b="1" dirty="0">
                <a:solidFill>
                  <a:srgbClr val="00B0F0"/>
                </a:solidFill>
              </a:rPr>
              <a:t>Magma</a:t>
            </a:r>
            <a:r>
              <a:rPr lang="en-US" sz="1300" dirty="0"/>
              <a:t> –  molten rock that remains underground.</a:t>
            </a:r>
          </a:p>
          <a:p>
            <a:endParaRPr lang="en-US" sz="1300" dirty="0"/>
          </a:p>
          <a:p>
            <a:r>
              <a:rPr lang="en-US" sz="1300" b="1" dirty="0">
                <a:solidFill>
                  <a:srgbClr val="00B0F0"/>
                </a:solidFill>
              </a:rPr>
              <a:t>Lava</a:t>
            </a:r>
            <a:r>
              <a:rPr lang="en-US" sz="1300" dirty="0">
                <a:solidFill>
                  <a:srgbClr val="00B0F0"/>
                </a:solidFill>
              </a:rPr>
              <a:t> </a:t>
            </a:r>
            <a:r>
              <a:rPr lang="en-US" sz="1300" dirty="0"/>
              <a:t>–  molten rock that comes out of the ground is called lava.</a:t>
            </a:r>
          </a:p>
          <a:p>
            <a:endParaRPr lang="en-US" sz="1300" dirty="0"/>
          </a:p>
          <a:p>
            <a:r>
              <a:rPr lang="en-US" sz="1300" b="1" dirty="0">
                <a:solidFill>
                  <a:srgbClr val="00B0F0"/>
                </a:solidFill>
              </a:rPr>
              <a:t>Sediment</a:t>
            </a:r>
            <a:r>
              <a:rPr lang="en-US" sz="1300" dirty="0">
                <a:solidFill>
                  <a:srgbClr val="00B0F0"/>
                </a:solidFill>
              </a:rPr>
              <a:t> </a:t>
            </a:r>
            <a:r>
              <a:rPr lang="en-US" sz="1300" dirty="0"/>
              <a:t>– natural solid material that is moved and dropped off in a new place by water or wind e.g. sand. </a:t>
            </a:r>
          </a:p>
          <a:p>
            <a:endParaRPr lang="en-US" sz="1300" dirty="0"/>
          </a:p>
          <a:p>
            <a:r>
              <a:rPr lang="en-US" sz="1300" b="1" dirty="0">
                <a:solidFill>
                  <a:srgbClr val="00B0F0"/>
                </a:solidFill>
              </a:rPr>
              <a:t>Permeable</a:t>
            </a:r>
            <a:r>
              <a:rPr lang="en-US" sz="1300" dirty="0"/>
              <a:t> –  allows liquids to pass through it </a:t>
            </a:r>
          </a:p>
          <a:p>
            <a:endParaRPr lang="en-US" sz="1300" dirty="0"/>
          </a:p>
          <a:p>
            <a:r>
              <a:rPr lang="en-US" sz="1300" b="1" dirty="0">
                <a:solidFill>
                  <a:srgbClr val="00B0F0"/>
                </a:solidFill>
              </a:rPr>
              <a:t>Impermeable</a:t>
            </a:r>
            <a:r>
              <a:rPr lang="en-US" sz="1300" b="1" u="sng" dirty="0"/>
              <a:t> </a:t>
            </a:r>
            <a:r>
              <a:rPr lang="en-US" sz="1300" dirty="0"/>
              <a:t>– does not allow liquid to pass through it.</a:t>
            </a:r>
          </a:p>
        </p:txBody>
      </p:sp>
      <p:sp>
        <p:nvSpPr>
          <p:cNvPr id="110" name="TextBox 109">
            <a:extLst>
              <a:ext uri="{FF2B5EF4-FFF2-40B4-BE49-F238E27FC236}">
                <a16:creationId xmlns:a16="http://schemas.microsoft.com/office/drawing/2014/main" id="{CB9B5512-6EDA-4238-AAB1-E3B784E9DC71}"/>
              </a:ext>
            </a:extLst>
          </p:cNvPr>
          <p:cNvSpPr txBox="1"/>
          <p:nvPr/>
        </p:nvSpPr>
        <p:spPr>
          <a:xfrm>
            <a:off x="7512690" y="4906198"/>
            <a:ext cx="2254764" cy="1769715"/>
          </a:xfrm>
          <a:prstGeom prst="rect">
            <a:avLst/>
          </a:prstGeom>
          <a:noFill/>
          <a:ln w="19050">
            <a:solidFill>
              <a:schemeClr val="tx1"/>
            </a:solidFill>
          </a:ln>
        </p:spPr>
        <p:txBody>
          <a:bodyPr wrap="square" rtlCol="0">
            <a:spAutoFit/>
          </a:bodyPr>
          <a:lstStyle/>
          <a:p>
            <a:r>
              <a:rPr lang="en-US" sz="1300" b="1" u="sng" dirty="0"/>
              <a:t>Soil</a:t>
            </a:r>
          </a:p>
          <a:p>
            <a:r>
              <a:rPr lang="en-US" sz="1400" dirty="0"/>
              <a:t>The property of soils is affected by the:</a:t>
            </a:r>
          </a:p>
          <a:p>
            <a:pPr marL="285750" indent="-285750">
              <a:buFont typeface="Arial" panose="020B0604020202020204" pitchFamily="34" charset="0"/>
              <a:buChar char="•"/>
            </a:pPr>
            <a:r>
              <a:rPr lang="en-US" sz="1400" dirty="0"/>
              <a:t>type of rock </a:t>
            </a:r>
          </a:p>
          <a:p>
            <a:pPr marL="285750" indent="-285750">
              <a:buFont typeface="Arial" panose="020B0604020202020204" pitchFamily="34" charset="0"/>
              <a:buChar char="•"/>
            </a:pPr>
            <a:r>
              <a:rPr lang="en-US" sz="1400" dirty="0"/>
              <a:t>size of rock pieces </a:t>
            </a:r>
          </a:p>
          <a:p>
            <a:pPr marL="285750" indent="-285750">
              <a:buFont typeface="Arial" panose="020B0604020202020204" pitchFamily="34" charset="0"/>
              <a:buChar char="•"/>
            </a:pPr>
            <a:r>
              <a:rPr lang="en-US" sz="1400" dirty="0"/>
              <a:t>amount of organic matter in it</a:t>
            </a:r>
          </a:p>
          <a:p>
            <a:pPr marL="285750" indent="-285750">
              <a:buFont typeface="Arial" panose="020B0604020202020204" pitchFamily="34" charset="0"/>
              <a:buChar char="•"/>
            </a:pPr>
            <a:endParaRPr lang="en-US" sz="1200" dirty="0"/>
          </a:p>
        </p:txBody>
      </p:sp>
      <p:pic>
        <p:nvPicPr>
          <p:cNvPr id="18" name="Picture 17">
            <a:extLst>
              <a:ext uri="{FF2B5EF4-FFF2-40B4-BE49-F238E27FC236}">
                <a16:creationId xmlns:a16="http://schemas.microsoft.com/office/drawing/2014/main" id="{3A684C0A-B3F4-4444-8069-CCFF831E83CA}"/>
              </a:ext>
            </a:extLst>
          </p:cNvPr>
          <p:cNvPicPr>
            <a:picLocks noChangeAspect="1"/>
          </p:cNvPicPr>
          <p:nvPr/>
        </p:nvPicPr>
        <p:blipFill>
          <a:blip r:embed="rId4"/>
          <a:stretch>
            <a:fillRect/>
          </a:stretch>
        </p:blipFill>
        <p:spPr>
          <a:xfrm>
            <a:off x="11582770" y="6302477"/>
            <a:ext cx="533729" cy="505638"/>
          </a:xfrm>
          <a:prstGeom prst="rect">
            <a:avLst/>
          </a:prstGeom>
        </p:spPr>
      </p:pic>
      <p:pic>
        <p:nvPicPr>
          <p:cNvPr id="3" name="Picture 2">
            <a:extLst>
              <a:ext uri="{FF2B5EF4-FFF2-40B4-BE49-F238E27FC236}">
                <a16:creationId xmlns:a16="http://schemas.microsoft.com/office/drawing/2014/main" id="{FD8DBBAC-F15E-4622-AF42-766B8FB41912}"/>
              </a:ext>
            </a:extLst>
          </p:cNvPr>
          <p:cNvPicPr>
            <a:picLocks noChangeAspect="1"/>
          </p:cNvPicPr>
          <p:nvPr/>
        </p:nvPicPr>
        <p:blipFill>
          <a:blip r:embed="rId5"/>
          <a:stretch>
            <a:fillRect/>
          </a:stretch>
        </p:blipFill>
        <p:spPr>
          <a:xfrm>
            <a:off x="7997758" y="661345"/>
            <a:ext cx="3981793" cy="1045851"/>
          </a:xfrm>
          <a:prstGeom prst="rect">
            <a:avLst/>
          </a:prstGeom>
          <a:ln w="19050">
            <a:solidFill>
              <a:schemeClr val="tx1"/>
            </a:solidFill>
          </a:ln>
        </p:spPr>
      </p:pic>
      <p:pic>
        <p:nvPicPr>
          <p:cNvPr id="6" name="Picture 5">
            <a:extLst>
              <a:ext uri="{FF2B5EF4-FFF2-40B4-BE49-F238E27FC236}">
                <a16:creationId xmlns:a16="http://schemas.microsoft.com/office/drawing/2014/main" id="{D137F31C-360C-4521-8EA2-122E13C78747}"/>
              </a:ext>
            </a:extLst>
          </p:cNvPr>
          <p:cNvPicPr>
            <a:picLocks noChangeAspect="1"/>
          </p:cNvPicPr>
          <p:nvPr/>
        </p:nvPicPr>
        <p:blipFill>
          <a:blip r:embed="rId6"/>
          <a:stretch>
            <a:fillRect/>
          </a:stretch>
        </p:blipFill>
        <p:spPr>
          <a:xfrm>
            <a:off x="146572" y="4747408"/>
            <a:ext cx="7267966" cy="1807888"/>
          </a:xfrm>
          <a:prstGeom prst="rect">
            <a:avLst/>
          </a:prstGeom>
        </p:spPr>
      </p:pic>
      <p:sp>
        <p:nvSpPr>
          <p:cNvPr id="7" name="TextBox 6">
            <a:extLst>
              <a:ext uri="{FF2B5EF4-FFF2-40B4-BE49-F238E27FC236}">
                <a16:creationId xmlns:a16="http://schemas.microsoft.com/office/drawing/2014/main" id="{F2598DAA-BA44-467C-ACBE-317B742E3843}"/>
              </a:ext>
            </a:extLst>
          </p:cNvPr>
          <p:cNvSpPr txBox="1"/>
          <p:nvPr/>
        </p:nvSpPr>
        <p:spPr>
          <a:xfrm>
            <a:off x="3960291" y="661345"/>
            <a:ext cx="3688308" cy="3908762"/>
          </a:xfrm>
          <a:prstGeom prst="rect">
            <a:avLst/>
          </a:prstGeom>
          <a:noFill/>
          <a:ln w="19050">
            <a:solidFill>
              <a:schemeClr val="tx1"/>
            </a:solidFill>
          </a:ln>
        </p:spPr>
        <p:txBody>
          <a:bodyPr wrap="square" rtlCol="0">
            <a:spAutoFit/>
          </a:bodyPr>
          <a:lstStyle/>
          <a:p>
            <a:r>
              <a:rPr lang="en-GB" sz="1400" b="1" u="sng" dirty="0"/>
              <a:t>Rocks</a:t>
            </a:r>
          </a:p>
          <a:p>
            <a:r>
              <a:rPr lang="en-US" sz="1300" b="1" dirty="0"/>
              <a:t>IGNEOUS ROCKS </a:t>
            </a:r>
            <a:r>
              <a:rPr lang="en-US" sz="1300" dirty="0"/>
              <a:t>- are very hard, dark and heavy. They are formed when molten magma from a volcano cools down. They tend to have interlocking grains giving the rock a crystalline appearance. EXAMPLES: granite, basalt, obsidian. </a:t>
            </a:r>
          </a:p>
          <a:p>
            <a:endParaRPr lang="en-US" sz="1300" dirty="0"/>
          </a:p>
          <a:p>
            <a:r>
              <a:rPr lang="en-US" sz="1300" b="1" dirty="0"/>
              <a:t>METAMORPHIC ROCKS </a:t>
            </a:r>
            <a:r>
              <a:rPr lang="en-US" sz="1300" dirty="0"/>
              <a:t>- are rocks which have been changed over time by pressure or heat. Fossils can be found in metamorphic rocks if plants and animals have been trapped in the rocks. They are hard but can be damaged by acids. EXAMPLES: slate, marble</a:t>
            </a:r>
          </a:p>
          <a:p>
            <a:endParaRPr lang="en-US" sz="1300" dirty="0"/>
          </a:p>
          <a:p>
            <a:r>
              <a:rPr lang="en-US" sz="1300" b="1" dirty="0"/>
              <a:t>SEDIMENTARY ROCKS </a:t>
            </a:r>
            <a:r>
              <a:rPr lang="en-US" sz="1300" dirty="0"/>
              <a:t>– are formed by sediment (which includes minerals, small pieces of plants and other organic matter) that is deposited over time. The sediment is compressed over a long period of time before it become solid layers of rock</a:t>
            </a:r>
            <a:endParaRPr lang="en-GB" sz="1300" dirty="0"/>
          </a:p>
        </p:txBody>
      </p:sp>
      <p:pic>
        <p:nvPicPr>
          <p:cNvPr id="8" name="Picture 7">
            <a:extLst>
              <a:ext uri="{FF2B5EF4-FFF2-40B4-BE49-F238E27FC236}">
                <a16:creationId xmlns:a16="http://schemas.microsoft.com/office/drawing/2014/main" id="{868EAFA8-77E8-4B09-8EF8-5838754BB594}"/>
              </a:ext>
            </a:extLst>
          </p:cNvPr>
          <p:cNvPicPr>
            <a:picLocks noChangeAspect="1"/>
          </p:cNvPicPr>
          <p:nvPr/>
        </p:nvPicPr>
        <p:blipFill>
          <a:blip r:embed="rId7"/>
          <a:stretch>
            <a:fillRect/>
          </a:stretch>
        </p:blipFill>
        <p:spPr>
          <a:xfrm>
            <a:off x="8164158" y="2094288"/>
            <a:ext cx="3610663" cy="1912201"/>
          </a:xfrm>
          <a:prstGeom prst="rect">
            <a:avLst/>
          </a:prstGeom>
          <a:ln w="19050">
            <a:solidFill>
              <a:schemeClr val="tx1"/>
            </a:solidFill>
          </a:ln>
        </p:spPr>
      </p:pic>
    </p:spTree>
    <p:extLst>
      <p:ext uri="{BB962C8B-B14F-4D97-AF65-F5344CB8AC3E}">
        <p14:creationId xmlns:p14="http://schemas.microsoft.com/office/powerpoint/2010/main" val="15732654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eb5f368-a748-49d5-93b2-f212879fa31b">
      <Terms xmlns="http://schemas.microsoft.com/office/infopath/2007/PartnerControls"/>
    </lcf76f155ced4ddcb4097134ff3c332f>
    <TaxCatchAll xmlns="c94ea266-02bf-4048-8ab2-6d172af0792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6A781164E4544F81E55107A8F8E214" ma:contentTypeVersion="16" ma:contentTypeDescription="Create a new document." ma:contentTypeScope="" ma:versionID="511f2decdda845de67180f9184e4d103">
  <xsd:schema xmlns:xsd="http://www.w3.org/2001/XMLSchema" xmlns:xs="http://www.w3.org/2001/XMLSchema" xmlns:p="http://schemas.microsoft.com/office/2006/metadata/properties" xmlns:ns2="2eb5f368-a748-49d5-93b2-f212879fa31b" xmlns:ns3="c94ea266-02bf-4048-8ab2-6d172af0792f" targetNamespace="http://schemas.microsoft.com/office/2006/metadata/properties" ma:root="true" ma:fieldsID="178f89f975c4603ad2075dce7ba2580a" ns2:_="" ns3:_="">
    <xsd:import namespace="2eb5f368-a748-49d5-93b2-f212879fa31b"/>
    <xsd:import namespace="c94ea266-02bf-4048-8ab2-6d172af0792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ServiceOC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b5f368-a748-49d5-93b2-f212879fa3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ac3898d-f744-47b9-9b69-9453c241237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94ea266-02bf-4048-8ab2-6d172af0792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ff59111-fde3-4139-8dc1-233f675e6b52}" ma:internalName="TaxCatchAll" ma:showField="CatchAllData" ma:web="c94ea266-02bf-4048-8ab2-6d172af0792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EF1CE6-C93F-4C36-A99F-4FC257D8E32B}">
  <ds:schemaRefs>
    <ds:schemaRef ds:uri="2eb5f368-a748-49d5-93b2-f212879fa31b"/>
    <ds:schemaRef ds:uri="c94ea266-02bf-4048-8ab2-6d172af0792f"/>
    <ds:schemaRef ds:uri="http://schemas.openxmlformats.org/package/2006/metadata/core-properties"/>
    <ds:schemaRef ds:uri="http://schemas.microsoft.com/office/2006/documentManagement/types"/>
    <ds:schemaRef ds:uri="http://purl.org/dc/terms/"/>
    <ds:schemaRef ds:uri="http://www.w3.org/XML/1998/namespace"/>
    <ds:schemaRef ds:uri="http://purl.org/dc/elements/1.1/"/>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831B033F-8CC8-410C-9661-57223CC8D952}">
  <ds:schemaRefs>
    <ds:schemaRef ds:uri="http://schemas.microsoft.com/sharepoint/v3/contenttype/forms"/>
  </ds:schemaRefs>
</ds:datastoreItem>
</file>

<file path=customXml/itemProps3.xml><?xml version="1.0" encoding="utf-8"?>
<ds:datastoreItem xmlns:ds="http://schemas.openxmlformats.org/officeDocument/2006/customXml" ds:itemID="{33F4CC41-5466-4017-BCB9-15C5DA5F0E42}"/>
</file>

<file path=docProps/app.xml><?xml version="1.0" encoding="utf-8"?>
<Properties xmlns="http://schemas.openxmlformats.org/officeDocument/2006/extended-properties" xmlns:vt="http://schemas.openxmlformats.org/officeDocument/2006/docPropsVTypes">
  <TotalTime>5979</TotalTime>
  <Words>258</Words>
  <Application>Microsoft Office PowerPoint</Application>
  <PresentationFormat>Widescreen</PresentationFormat>
  <Paragraphs>27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Nadin</dc:creator>
  <cp:lastModifiedBy>Christina Bass</cp:lastModifiedBy>
  <cp:revision>9</cp:revision>
  <dcterms:created xsi:type="dcterms:W3CDTF">2020-05-07T07:52:00Z</dcterms:created>
  <dcterms:modified xsi:type="dcterms:W3CDTF">2023-03-01T12:53:53Z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0x010100266A781164E4544F81E55107A8F8E214</vt:lpwstr>
  </property>
</Properties>
</file>