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25C72-0485-48B8-9B73-897683A234D3}" v="15" dt="2022-02-12T15:54:58.852"/>
    <p1510:client id="{827D0424-E8EF-43DE-B1F6-E8067DA64EC6}" v="18" dt="2022-04-25T12:20:54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36649-3ED7-4735-A257-9A22FAFBB470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16117-324A-4901-B0BC-F6F227BE2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0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5B8C-21F1-4395-9468-8689DD8EB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F3684-9B88-45AB-825A-E64FD74C1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28F11-568C-487B-80F6-16990919D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1C64F-FF40-4FF3-A671-26EF77C6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877A-AEBD-4BCC-B9E5-9FB41FD8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ACF3-A086-47B0-940E-800E7B68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B4FAD-4EAB-4D10-9039-B00B20D5C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5A440-9163-4AD3-BCA4-C2C5E381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7495F-0832-4D07-B4D7-35F48C8E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33B96-5E2E-4509-9E97-65B77A64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5133F9-9D17-479E-92F9-923BA7B8B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B8ACE-3A44-4254-891F-379B18731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7FD5-BF06-4689-B6AB-127CF11D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EB9B0-AFCD-4260-A887-6418FD46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36B6-7A85-48AE-8C20-6CF9504C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2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BCC2C-C48A-446E-BDA4-4B1825DF8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7D5C-7855-461E-9CB6-90E8BCBE8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19C8-7D65-4848-8504-BE76E129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A9A7A-B326-4A99-8AA7-C287C9BE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C88B9-FB58-419B-B40B-F00EC1F4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A73A-AD0B-49FD-A720-AF034FB4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A199B-2A39-4D1B-B3DE-56E1BFFD7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DEC2C-4496-4EF6-8E40-DE74046EA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AA5E2-0281-401D-B35B-D301DD2D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C5E87-2877-477A-9C3B-652E26150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0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EF55-3CDF-4279-AEF7-75718F11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75514-543F-4739-8314-4CA0F16F0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1F2D6-C1CE-4729-96D0-21465C7AC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7939C-FE3A-45C7-9DA5-48179DBE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BDADD-CA34-4A47-A424-F773A05D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C40BA-3480-4C91-8BC8-600D97504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C182-9552-4B64-A4BA-E6E8E7DA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B2D97-8339-407E-80EF-BEA7C8A47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35E2C-140E-4FA8-9C0C-362200201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D25A5-C39F-43AC-A673-3794915AC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219C4A-45C6-4CF2-A7D6-A9AEEC473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434F2-5476-4720-9BFD-1E614E28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DFFA1-0D7B-4430-BD62-E13C4619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B4EB9-5F52-423D-8D0E-A50152886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617E-602B-447C-8B23-CF63BA47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904DD-808E-4FC0-996C-631284A5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A3C48-C781-462C-AA96-77B3B394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37D78-E4E9-41F9-A237-B9D9590C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3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0D07-B48A-473A-9DCF-5ED5E5C3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288D7-B0CA-485A-ABC1-42B5AEF11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EC7EA-16F3-4C7C-8D3E-A907E0E5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7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FD39-2515-4BAB-96E7-C91F95DD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23250-100D-40B6-B476-7BB588B3D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DEBB2-F495-4F10-BA78-00C83CDDB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BE5CF-E2C2-4802-8C72-27B2E8F5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236F7-CA77-40A0-BB83-FC096620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FF7B1-A753-4AD9-B225-0738B557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8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2726-7632-447E-AC64-3959C26A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EC2780-F9BA-4B3D-AD85-2E5E4A43C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0CB12-BBF8-4DD4-9983-F01B60011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2F6B8-4FFA-48DD-B910-5F26F380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92702-6FBD-43E0-BF89-92DC5F58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499DB-A5BE-49E7-AB14-38428D1C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4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01E64-D06D-47B3-BE93-07992B52B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C3265-1B33-4919-8C3E-711142278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FC188-0E16-47E0-943E-9A65510DF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8608-D05F-42C2-B20A-8990EE3DAEDE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D3941-BB46-4088-A5F5-E26756BE1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FEDA1-75AD-49B3-BE03-C03CB9E5C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C0FC-3244-4AD3-B120-5DE351398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4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3933981" y="144999"/>
            <a:ext cx="3679525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3 Animals including humans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00114" y="141110"/>
            <a:ext cx="3532033" cy="389337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00" b="1" u="sng" dirty="0"/>
              <a:t>Key Vocabulary</a:t>
            </a:r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Skeleton</a:t>
            </a:r>
            <a:r>
              <a:rPr lang="en-GB" sz="1300" dirty="0"/>
              <a:t> – </a:t>
            </a:r>
            <a:r>
              <a:rPr lang="en-US" sz="1300" dirty="0"/>
              <a:t>a framework of bones supporting the body.</a:t>
            </a:r>
            <a:endParaRPr lang="en-GB" sz="1300" dirty="0"/>
          </a:p>
          <a:p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Muscles</a:t>
            </a:r>
            <a:r>
              <a:rPr lang="en-GB" sz="1300" dirty="0"/>
              <a:t> – </a:t>
            </a:r>
            <a:r>
              <a:rPr lang="en-US" sz="1300" dirty="0"/>
              <a:t>a soft tissue in the body that contracts and relaxes to cause movement of the skeleton.</a:t>
            </a:r>
            <a:endParaRPr lang="en-GB" sz="1300" dirty="0"/>
          </a:p>
          <a:p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Joints</a:t>
            </a:r>
            <a:r>
              <a:rPr lang="en-GB" sz="1300" dirty="0"/>
              <a:t> – </a:t>
            </a:r>
            <a:r>
              <a:rPr lang="en-US" sz="1300" dirty="0"/>
              <a:t>a structure in the human or animal body at which two parts of the skeleton are fitted together.</a:t>
            </a:r>
            <a:endParaRPr lang="en-GB" sz="1300" dirty="0"/>
          </a:p>
          <a:p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Nutrition</a:t>
            </a:r>
            <a:r>
              <a:rPr lang="en-GB" sz="1300" dirty="0"/>
              <a:t> – </a:t>
            </a:r>
            <a:r>
              <a:rPr lang="en-US" sz="1300" dirty="0"/>
              <a:t>the process of providing or obtaining the food necessary for health and growth.</a:t>
            </a:r>
            <a:endParaRPr lang="en-GB" sz="1300" dirty="0"/>
          </a:p>
          <a:p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Minerals</a:t>
            </a:r>
            <a:r>
              <a:rPr lang="en-GB" sz="1300" dirty="0"/>
              <a:t> –  </a:t>
            </a:r>
            <a:r>
              <a:rPr lang="en-US" sz="1300" dirty="0"/>
              <a:t>materials found in foods that are essential for growth and health.</a:t>
            </a:r>
            <a:endParaRPr lang="en-GB" sz="1300" dirty="0"/>
          </a:p>
          <a:p>
            <a:endParaRPr lang="en-GB" sz="1300" dirty="0"/>
          </a:p>
          <a:p>
            <a:r>
              <a:rPr lang="en-GB" sz="1300" b="1" dirty="0">
                <a:solidFill>
                  <a:srgbClr val="00B0F0"/>
                </a:solidFill>
              </a:rPr>
              <a:t>Vitamins</a:t>
            </a:r>
            <a:r>
              <a:rPr lang="en-GB" sz="1300" b="1" dirty="0"/>
              <a:t> </a:t>
            </a:r>
            <a:r>
              <a:rPr lang="en-GB" sz="1300" dirty="0"/>
              <a:t>- </a:t>
            </a:r>
            <a:r>
              <a:rPr lang="en-US" sz="1300" dirty="0"/>
              <a:t>substances found in foods that keep you healthy.</a:t>
            </a:r>
            <a:endParaRPr lang="en-GB" sz="13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B9B5512-6EDA-4238-AAB1-E3B784E9DC71}"/>
              </a:ext>
            </a:extLst>
          </p:cNvPr>
          <p:cNvSpPr txBox="1"/>
          <p:nvPr/>
        </p:nvSpPr>
        <p:spPr>
          <a:xfrm>
            <a:off x="3824929" y="644085"/>
            <a:ext cx="3577946" cy="42011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u="sng" dirty="0"/>
              <a:t>HUMAN SKELETON </a:t>
            </a:r>
          </a:p>
          <a:p>
            <a:r>
              <a:rPr lang="en-US" sz="1300" dirty="0"/>
              <a:t>The bones in our skeleton provide support so we can stand, move </a:t>
            </a:r>
            <a:r>
              <a:rPr lang="en-US" sz="1300"/>
              <a:t>and protect </a:t>
            </a:r>
            <a:r>
              <a:rPr lang="en-US" sz="1300" dirty="0"/>
              <a:t>of our organs.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C46D259-853E-4D0D-BE41-C940C34B8017}"/>
              </a:ext>
            </a:extLst>
          </p:cNvPr>
          <p:cNvSpPr txBox="1"/>
          <p:nvPr/>
        </p:nvSpPr>
        <p:spPr>
          <a:xfrm>
            <a:off x="7839075" y="357626"/>
            <a:ext cx="4136393" cy="10926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u="sng" dirty="0"/>
              <a:t>BALANCED DIET </a:t>
            </a:r>
            <a:endParaRPr lang="en-US" sz="1300" dirty="0"/>
          </a:p>
          <a:p>
            <a:r>
              <a:rPr lang="en-US" sz="1300" dirty="0"/>
              <a:t>Unlike plants, humans do not make their own energy so they need to eat to get energy. In order to be healthy we need to eat a balanced diet with more of some things and less of others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46D2DE-8D1B-4A45-B8D7-BB45102E2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154" y="1327021"/>
            <a:ext cx="2090552" cy="3507746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5C4C4569-1288-4285-95F7-2B9EEB1DC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4554" y="1598916"/>
            <a:ext cx="4368497" cy="457480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BE51FC-19E2-479E-A8E5-FBFD5DBFEA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1281" y="5130645"/>
            <a:ext cx="3522879" cy="160602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5D60552-677B-4FCA-8309-030656A99F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27" y="4165901"/>
            <a:ext cx="3470420" cy="21453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C366F5-66CC-4E6E-A72F-F898B5122678}">
  <ds:schemaRefs>
    <ds:schemaRef ds:uri="2eb5f368-a748-49d5-93b2-f212879fa31b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94ea266-02bf-4048-8ab2-6d172af0792f"/>
  </ds:schemaRefs>
</ds:datastoreItem>
</file>

<file path=customXml/itemProps2.xml><?xml version="1.0" encoding="utf-8"?>
<ds:datastoreItem xmlns:ds="http://schemas.openxmlformats.org/officeDocument/2006/customXml" ds:itemID="{F6AC920B-0A20-4995-8961-2CFF18546B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B64B77-0EFE-46E7-ABD0-59D1F785CCEE}"/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168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Christina Bass</cp:lastModifiedBy>
  <cp:revision>28</cp:revision>
  <dcterms:created xsi:type="dcterms:W3CDTF">2020-05-06T12:19:59Z</dcterms:created>
  <dcterms:modified xsi:type="dcterms:W3CDTF">2023-03-01T12:54:50Z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